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0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57" r:id="rId2"/>
    <p:sldId id="483" r:id="rId3"/>
    <p:sldId id="497" r:id="rId4"/>
    <p:sldId id="496" r:id="rId5"/>
    <p:sldId id="475" r:id="rId6"/>
    <p:sldId id="476" r:id="rId7"/>
    <p:sldId id="477" r:id="rId8"/>
    <p:sldId id="478" r:id="rId9"/>
    <p:sldId id="479" r:id="rId10"/>
    <p:sldId id="480" r:id="rId11"/>
    <p:sldId id="376" r:id="rId12"/>
    <p:sldId id="377" r:id="rId13"/>
    <p:sldId id="380" r:id="rId14"/>
    <p:sldId id="379" r:id="rId15"/>
    <p:sldId id="484" r:id="rId16"/>
    <p:sldId id="481" r:id="rId17"/>
    <p:sldId id="382" r:id="rId18"/>
    <p:sldId id="410" r:id="rId19"/>
    <p:sldId id="442" r:id="rId20"/>
    <p:sldId id="485" r:id="rId21"/>
    <p:sldId id="419" r:id="rId22"/>
    <p:sldId id="441" r:id="rId23"/>
    <p:sldId id="486" r:id="rId24"/>
    <p:sldId id="492" r:id="rId25"/>
    <p:sldId id="495" r:id="rId26"/>
    <p:sldId id="493" r:id="rId27"/>
    <p:sldId id="494" r:id="rId28"/>
    <p:sldId id="412" r:id="rId29"/>
    <p:sldId id="422" r:id="rId30"/>
    <p:sldId id="435" r:id="rId31"/>
    <p:sldId id="489" r:id="rId32"/>
    <p:sldId id="438" r:id="rId33"/>
    <p:sldId id="439" r:id="rId34"/>
    <p:sldId id="436" r:id="rId35"/>
    <p:sldId id="440" r:id="rId36"/>
    <p:sldId id="404" r:id="rId37"/>
    <p:sldId id="490" r:id="rId38"/>
    <p:sldId id="474" r:id="rId39"/>
    <p:sldId id="49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59BFD-BC49-4EFE-846D-264E1112315B}">
          <p14:sldIdLst>
            <p14:sldId id="257"/>
            <p14:sldId id="483"/>
            <p14:sldId id="497"/>
            <p14:sldId id="496"/>
            <p14:sldId id="475"/>
            <p14:sldId id="476"/>
            <p14:sldId id="477"/>
            <p14:sldId id="478"/>
            <p14:sldId id="479"/>
            <p14:sldId id="480"/>
            <p14:sldId id="376"/>
            <p14:sldId id="377"/>
            <p14:sldId id="380"/>
            <p14:sldId id="379"/>
            <p14:sldId id="484"/>
            <p14:sldId id="481"/>
            <p14:sldId id="382"/>
            <p14:sldId id="410"/>
            <p14:sldId id="442"/>
            <p14:sldId id="485"/>
            <p14:sldId id="419"/>
            <p14:sldId id="441"/>
            <p14:sldId id="486"/>
            <p14:sldId id="492"/>
            <p14:sldId id="495"/>
            <p14:sldId id="493"/>
            <p14:sldId id="494"/>
            <p14:sldId id="412"/>
            <p14:sldId id="422"/>
            <p14:sldId id="435"/>
            <p14:sldId id="489"/>
            <p14:sldId id="438"/>
            <p14:sldId id="439"/>
            <p14:sldId id="436"/>
            <p14:sldId id="440"/>
            <p14:sldId id="404"/>
          </p14:sldIdLst>
        </p14:section>
        <p14:section name="indivi" id="{F72F649D-0935-46DC-87D7-961B461BF423}">
          <p14:sldIdLst>
            <p14:sldId id="490"/>
            <p14:sldId id="474"/>
            <p14:sldId id="4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4549" autoAdjust="0"/>
  </p:normalViewPr>
  <p:slideViewPr>
    <p:cSldViewPr snapToGrid="0">
      <p:cViewPr>
        <p:scale>
          <a:sx n="42" d="100"/>
          <a:sy n="42" d="100"/>
        </p:scale>
        <p:origin x="204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30T06:12:32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1679 24575,'2'-1'0,"-1"1"0,1-1 0,0 0 0,0 0 0,0 1 0,0-1 0,-1 0 0,1 0 0,2-3 0,7-3 0,11-2 0,0 0 0,1 2 0,0 0 0,0 2 0,31-4 0,-6 4 0,80 2 0,-81 4 0,218-1 0,-250-2 0,0 0 0,21-7 0,-21 5 0,0 1 0,22-3 0,299-3 0,-319 7 0,0-1 0,0 0 0,0-1 0,0-1 0,24-10 0,-34 11 0,0 1 0,0-1 0,0-1 0,0 1 0,9-9 0,-8 7 0,-1 0 0,2 0 0,16-9 0,47-15 0,2 3 0,133-31 0,-104 33 0,96-17 0,-61 10 0,-61 12 0,54-6 0,74-20 0,19-1 0,1-1 0,-167 32 0,210-55 0,-212 59 0,1 3 0,105-3 0,-13 5 0,-57 7 0,7-1 0,-90 0 0,-1-1 0,1 0 0,15-6 0,-16 5 0,0 1 0,0-1 0,0 1 0,16-1 0,8 3 0,-23 0 0,1 0 0,-1 0 0,0-1 0,1 0 0,-1-1 0,16-4 0,14-6 0,-27 9 0,-1-1 0,0 0 0,0 0 0,17-10 0,-27 14 0,0-1 0,0 0 0,0 0 0,-1 1 0,1-1 0,0 0 0,0 0 0,0 0 0,-1 0 0,1 0 0,-1 0 0,1 0 0,-1 0 0,1 0 0,-1 0 0,1 0 0,-1-1 0,0 1 0,0 0 0,1 0 0,-1 0 0,0 0 0,0-2 0,-8-29 0,2 6 0,-6-129 0,0-5 0,10 142 0,-9-50 0,10 62 0,-1 0 0,0 0 0,0 0 0,-1 1 0,1-1 0,-1 0 0,-1 1 0,-5-9 0,-3-3 0,11 15 0,0 0 0,0 0 0,0 1 0,-1-1 0,1 0 0,0 1 0,-1-1 0,1 1 0,-4-3 0,4 4 0,0-1 0,0 1 0,0 0 0,-1 0 0,1-1 0,0 1 0,0 0 0,-1 0 0,1 0 0,0 0 0,0 1 0,-1-1 0,1 0 0,0 0 0,0 1 0,0-1 0,0 1 0,-1-1 0,1 1 0,0-1 0,-1 2 0,-2 0 0,1 0 0,0 0 0,1 1 0,-1-1 0,0 1 0,1-1 0,-1 1 0,1 0 0,0 0 0,0 0 0,0 0 0,0 0 0,1 1 0,-1-1 0,1 0 0,0 1 0,0 0 0,0-1 0,0 1 0,1-1 0,-1 1 0,1 0 0,0-1 0,0 1 0,0 0 0,1-1 0,-1 1 0,1 0 0,0-1 0,0 1 0,0-1 0,0 1 0,1-1 0,0 0 0,-1 0 0,1 1 0,0-1 0,1 0 0,-1-1 0,0 1 0,1 0 0,0-1 0,2 3 0,3 0 0,0-1 0,0 0 0,0-1 0,1 0 0,-1 0 0,1-1 0,-1 0 0,1 0 0,0-1 0,0 0 0,-1-1 0,1 0 0,0 0 0,10-2 0,93-11 0,47-2 0,-124 13 0,-1 2 0,56 7 0,-86-6 0,-1-1 0,1 1 0,-1 0 0,1-1 0,-1 1 0,1 1 0,-1-1 0,0 1 0,0-1 0,1 1 0,-1 0 0,0 0 0,-1 0 0,1 0 0,5 6 0,-6-5 0,0 1 0,0 0 0,0 0 0,-1 0 0,1 0 0,-1 0 0,0 0 0,0 0 0,0 0 0,-1 1 0,0-1 0,1 0 0,-2 5 0,2 16 0,-1-5 0,1-1 0,-2 0 0,-1 1 0,0-1 0,-7 23 0,9-40 0,-1-1 0,1 1 0,-1-1 0,1 1 0,-1-1 0,0 0 0,0 1 0,1-1 0,-1 0 0,0 1 0,0-1 0,0 0 0,-1 0 0,1 0 0,0 0 0,0 0 0,-1 0 0,1-1 0,0 1 0,-1 0 0,1-1 0,-3 2 0,0-2 0,0 1 0,0-1 0,0 0 0,0 0 0,0 0 0,-7-2 0,7 1 0,1 1 0,-1-1 0,1 1 0,-1 0 0,1 0 0,-1 0 0,0 1 0,1-1 0,-1 1 0,-3 1 0,7-2 0,0 0 0,0 0 0,0 0 0,0 0 0,0 0 0,-1 0 0,1 0 0,0 0 0,0 0 0,0 0 0,0 0 0,0 0 0,0 0 0,0 0 0,0 0 0,-1 0 0,1 1 0,0-1 0,0 0 0,0 0 0,0 0 0,0 0 0,0 0 0,0 0 0,0 0 0,0 0 0,0 1 0,0-1 0,0 0 0,0 0 0,0 0 0,0 0 0,0 0 0,0 0 0,0 1 0,0-1 0,0 0 0,0 0 0,0 0 0,0 0 0,0 0 0,0 0 0,0 0 0,0 1 0,0-1 0,0 0 0,0 0 0,0 0 0,0 0 0,8 5 0,8 1 0,42-3 0,-42-3 0,0 1 0,-1 0 0,22 5 0,415 91 0,-321-77 0,195 5 0,-290-25 0,160-2 0,-195 2 0,11-2 0,-12 2 0,0 0 0,1 0 0,-1-1 0,0 1 0,0 0 0,0 0 0,0 0 0,0-1 0,1 1 0,-1 0 0,0 0 0,0-1 0,0 1 0,0 0 0,0 0 0,0 0 0,0-1 0,0 1 0,0 0 0,0-1 0,0 1 0,0 0 0,0 0 0,0-1 0,0 1 0,0 0 0,0 0 0,0-1 0,0 1 0,0 0 0,0 0 0,0 0 0,-1-1 0,1 1 0,0 0 0,0-1 0,0 1 0,0-1 0,0 1 0,0 0 0,0-1 0,1 1 0,-1-1 0,0 1 0,0 0 0,1-1 0,-1 1 0,0 0 0,0-1 0,1 1 0,-1 0 0,0-1 0,1 1 0,-1 0 0,1 0 0,-1-1 0,0 1 0,1 0 0,-1 0 0,1 0 0,-1 0 0,0-1 0,1 1 0,0 0 0,16-5 0,-16 5 0,86-19 0,1 4 0,121-4 0,-193 18 0,804-34 0,-510 27 0,169 4 0,-290 5 0,-179 0 0,-1 0 0,0 0 0,0 1 0,0 1 0,10 3 0,-10-3 0,1 0 0,0-1 0,0 0 0,13 1 0,-21-3 0,0 1 0,1-1 0,-1 0 0,1 0 0,-1-1 0,0 1 0,1 0 0,-1-1 0,0 0 0,0 1 0,3-2 0,-4 1 0,0 0 0,0 0 0,0 0 0,0 0 0,0-1 0,0 1 0,-1 0 0,1 0 0,0 0 0,-1-1 0,1 1 0,-1 0 0,1-1 0,-1 1 0,0 0 0,0-1 0,0 1 0,0 0 0,1-1 0,-2-2 0,-1-29 0,-1 0 0,-1 0 0,-2 0 0,-2 0 0,-15-41 0,-5-23 0,27 90 0,-2-7 0,-1 0 0,1 0 0,-2 1 0,0 0 0,-1 0 0,0 0 0,-10-15 0,12 24 0,1 1 0,-1-1 0,0 1 0,1 0 0,-1 1 0,-1-1 0,1 0 0,0 1 0,-5-2 0,-46-13 0,10 3 0,31 9 0,0 1 0,0 0 0,-1 1 0,-27-3 0,-61 5 0,58 1 0,-39-1 0,-227 3 0,81 17 0,44-1 0,18-11 0,-143 13 0,-419 57 0,639-64 0,-155 44 0,150-26 0,90-30 0,0 1 0,0-1 0,0-1 0,-11 1 0,13-1 0,1 0 0,-1 0 0,0 0 0,1 0 0,-1 1 0,0 0 0,1-1 0,-1 1 0,0 1 0,1-1 0,0 0 0,-1 1 0,1 0 0,-6 4 0,8-5 0,-1 0 0,1 0 0,-1 0 0,1 0 0,0 0 0,0 0 0,0 1 0,0-1 0,0 1 0,0-1 0,0 1 0,0-1 0,0 1 0,1-1 0,-1 1 0,1 0 0,-1-1 0,1 1 0,-1 0 0,1-1 0,0 3 0,0-3 0,1 1 0,-1-1 0,1 1 0,0-1 0,0 0 0,-1 0 0,1 1 0,0-1 0,0 0 0,0 0 0,0 0 0,0 0 0,0 0 0,0 0 0,1 0 0,-1 0 0,0-1 0,0 1 0,3 0 0,3 3 0,1-2 0,-1 1 0,1-1 0,0 0 0,0-1 0,0 0 0,14 1 0,284-34 0,-103 7 0,130 11 0,-118 9 0,-100-6 0,0-5 0,114-32 0,-37 7 0,-124 31 0,1 3 0,68 2 0,-111 5 0,-8-2 0,0 0 0,-1-1 0,24-8 0,11-1 0,-6 3 0,1 2 0,-1 3 0,82 1 0,-126 4 0,1-1 0,-1 0 0,0 1 0,0-1 0,0 1 0,0 0 0,0 0 0,0 0 0,0 0 0,0 0 0,0 0 0,-1 0 0,1 0 0,0 1 0,-1-1 0,1 1 0,1 2 0,2 2 0,-1 1 0,0 0 0,5 11 0,11 16 0,5-7 0,10 13 0,-33-37 0,0-1 0,-1 1 0,1-1 0,-1 1 0,0 0 0,1 0 0,-1 0 0,-1 0 0,1 0 0,0 0 0,-1 0 0,1 0 0,-1 6 0,-1-8 0,1 0 0,0 1 0,-1-1 0,1 0 0,-1 1 0,0-1 0,1 0 0,-1 0 0,0 0 0,0 1 0,0-1 0,0 0 0,0 0 0,0 0 0,0-1 0,0 1 0,0 0 0,0 0 0,0 0 0,-1-1 0,1 1 0,0-1 0,-1 1 0,1-1 0,0 0 0,-3 1 0,-36 4 0,25-6 0,1-1 0,1 0 0,-1-1 0,0 0 0,0-1 0,-18-9 0,-11-2 0,-502-121 0,258 71 0,273 60 0,1 0 0,-1-1 0,1 0 0,0-1 0,1 0 0,-1-1 0,-10-10 0,6 6 0,0 0 0,-30-14 0,-56-13 0,-8-3 0,110 41 0,0 1 0,0 0 0,0 0 0,0-1 0,0 1 0,1-1 0,-1 1 0,0-1 0,0 1 0,0-1 0,1 0 0,-1 1 0,0-1 0,1 0 0,-1 1 0,1-1 0,-1 0 0,1 0 0,-1 0 0,1 1 0,-1-1 0,1 0 0,0 0 0,0 0 0,-1 0 0,1 0 0,0-1 0,0 1 0,1-1 0,-1 1 0,1-1 0,0 1 0,-1 0 0,1 0 0,0-1 0,0 1 0,0 0 0,0 0 0,0 0 0,0 0 0,0 0 0,0 0 0,2-1 0,4-2 0,0-1 0,0 2 0,0-1 0,0 1 0,11-3 0,1 3 0,1 0 0,-1 2 0,1 0 0,0 2 0,-1 0 0,34 6 0,-30-4 0,-21-3-97,0 1-1,0-1 1,-1 0-1,1 1 1,0-1-1,0 1 1,-1 0-1,1 0 1,-1 0-1,1-1 1,0 1-1,-1 1 0,3 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0 24575,'-5'0'0,"-7"0"0,-1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24575,'5'0'0,"7"0"0,7 0 0,5 0 0,3 0 0,3 0 0,-4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8:55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0 24575,'-5'0'0,"-7"0"0,-1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24575,'5'0'0,"7"0"0,7 0 0,5 0 0,3 0 0,3 0 0,-4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1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4:4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24575,'0'1'0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8:55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5:01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491 267 24575,'-8'0'0,"1"1"0,-1 0 0,1 0 0,-1 1 0,1 0 0,0 0 0,-1 0 0,1 1 0,-11 6 0,15-7 0,1-1 0,0 0 0,-1 1 0,1-1 0,0 1 0,0 0 0,0 0 0,0 0 0,1 0 0,-1 0 0,0 0 0,1 0 0,-1 1 0,1-1 0,0 1 0,0-1 0,0 1 0,0-1 0,0 1 0,1-1 0,-1 1 0,1 0 0,0-1 0,-1 1 0,1 0 0,1-1 0,-1 1 0,0 0 0,0-1 0,2 5 0,-1-6 0,0 1 0,0-1 0,0 0 0,1 0 0,-1 0 0,0 1 0,1-1 0,-1 0 0,0-1 0,1 1 0,-1 0 0,1 0 0,2 0 0,4 5 0,-30-5 0,-4-2 0,42 2 0,38 7 0,-106-6 0,39-5 0,-44-4 0,90 5 0,-5 0 0,1 2 0,-1 0 0,1 2 0,36 7 0,-69-10 0,-1 1 0,1 1 0,0-1 0,-1 1 0,1-1 0,0 1 0,-8 3 0,-22 3 0,4-8 0,0-2 0,0-2 0,-30-7 0,-42-7 0,127 11 0,0 0 0,40-7 0,19 10 0,119 8 0,-238-8 0,0-1 0,-62-19 0,-20-5 0,195 33 0,-19-2 0,221 37 0,-218-28 0,-345-63 0,365 47 0,41 5 0,-118 0 0,-9-1 0,-18-1 0,-38-3 0,-557-13 0,611 18 0,8 1 0,23 0 0,44 0 0,1285 0 0,-1444-19 0,-146-3 0,-326 9 0,412 13 0,66 1 0,69-1 0,52 0 0,845-16 0,-837 13 0,-39 0 0,-22 1 0,-29-1 0,-547-1 0,57 2 0,512-2 0,50-1 0,483-46 0,-269 31 0,320-31 0,-533 46 0,-45 2 0,-50 2 0,-940 33 0,971-27 0,34-3 0,8-1 0,59 1 0,572-14-1365,-557 10-5461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5:04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120 159 24575,'17'0'0,"0"-2"0,0 0 0,0 0 0,0-2 0,18-6 0,-35 10 0,0 0 0,0 0 0,0 0 0,0 0 0,0 0 0,1 0 0,-1 0 0,0 0 0,0 0 0,0 0 0,0 0 0,0 0 0,0-1 0,0 1 0,0 0 0,1 0 0,-1 0 0,0 0 0,0 0 0,0 0 0,0 0 0,0 0 0,0-1 0,0 1 0,0 0 0,0 0 0,0 0 0,0 0 0,0 0 0,0-1 0,0 1 0,0 0 0,0 0 0,0 0 0,0 0 0,0 0 0,0 0 0,0-1 0,0 1 0,0 0 0,0 0 0,0 0 0,0 0 0,0 0 0,-1 0 0,1 0 0,0-1 0,0 1 0,0 0 0,0 0 0,0 0 0,0 0 0,0 0 0,0 0 0,-1 0 0,1 0 0,0 0 0,0 0 0,0 0 0,0 0 0,0 0 0,0 0 0,-1 0 0,1 0 0,0 0 0,0 0 0,0 0 0,0 0 0,-18-8 0,-20-4 0,-145-10 0,208 23 0,7 0 0,1-2 0,0 0 0,0-2 0,35-9 0,-35 5 0,48-4 0,-111 11 0,-52-6 0,-16-1 0,60 9 0,26-1 0,0 0 0,0-1 0,1-1 0,-24-3 0,74-14 0,3 9-273,-1 2 0,1 2 0,0 1 0,49 2 0,-81 2-6553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15:06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8:55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07:49:0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86AC5-E87A-466F-B96C-B559AD25C5CB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813D7-D3BD-4D8E-BDB8-23DDA417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4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43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3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drift rate is vector-valued and consists of two components, (μ</a:t>
            </a:r>
            <a:r>
              <a:rPr lang="en-US" sz="18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1,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μ</a:t>
            </a:r>
            <a:r>
              <a:rPr lang="en-US" sz="18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), which jointly specify its magnitude and direction. In polar coordinates the magnitude is represented by the drift norm ||μ|| and direction is represented by the phase angle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θ</a:t>
            </a:r>
            <a:r>
              <a:rPr lang="en-US" sz="18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μ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26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difficult two-choice decisions in which accuracy is stressed, error RTs are typically slower than correct RTs (Luce, 1986, p. 233), especially 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memoy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tasks (e.g.;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Osth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Bora, Dennis, &amp; Heathcote, 2017; Ratcliff &amp; Smith, 2004). 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drift rate varies across trials: The fastest responses are those made with the smallest error and RTs systematically increase with increasing error.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5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difficult two-choice decisions in which accuracy is stressed, error RTs are typically slower than correct RTs (Luce, 1986, p. 233), especially 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memoy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tasks (e.g.;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Osth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Bora, Dennis, &amp; Heathcote, 2017; Ratcliff &amp; Smith, 2004). 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drift rate varies across trials: The fastest responses are those made with the smallest error and RTs systematically increase with increasing error.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54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5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2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drift rate varies across trials: The fastest responses are those made with the smallest error and RTs systematically increase with increasing error.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08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4000" dirty="0"/>
              <a:t>Guesses are not due to </a:t>
            </a:r>
            <a:r>
              <a:rPr lang="en-AU" sz="4000" dirty="0"/>
              <a:t>unrecognised</a:t>
            </a:r>
            <a:r>
              <a:rPr lang="en-US" sz="4000" dirty="0"/>
              <a:t> items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Heavy-tailed distribution is a memory phenomenon, not a decision one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Source memory retrieval appears to be </a:t>
            </a:r>
            <a:r>
              <a:rPr lang="en-US" sz="4000" dirty="0" err="1"/>
              <a:t>thresholded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0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important: encode, organize, and retrieve information</a:t>
            </a:r>
          </a:p>
          <a:p>
            <a:endParaRPr lang="en-US" dirty="0"/>
          </a:p>
          <a:p>
            <a:r>
              <a:rPr lang="en-US" dirty="0"/>
              <a:t>Source of a “fact”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Amnesia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for how much we trust partial info, also general models of episodic memory- gloss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51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important: encode, organize, and retrieve information</a:t>
            </a:r>
          </a:p>
          <a:p>
            <a:endParaRPr lang="en-US" dirty="0"/>
          </a:p>
          <a:p>
            <a:r>
              <a:rPr lang="en-US" dirty="0"/>
              <a:t>Source of a “fact”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Amnesia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for how much we trust partial info, also general models of episodic memory- gloss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78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important: encode, organize, and retrieve information</a:t>
            </a:r>
          </a:p>
          <a:p>
            <a:endParaRPr lang="en-US" dirty="0"/>
          </a:p>
          <a:p>
            <a:r>
              <a:rPr lang="en-US" dirty="0"/>
              <a:t>Source of a “fact”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Amnesia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for how much we trust partial info, also general models of episodic memory- gloss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FA27-3C32-44BA-A07B-2A1F86AA0E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7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0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813D7-D3BD-4D8E-BDB8-23DDA41700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2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9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1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90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0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5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9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B670-7C7D-4FC5-A6F2-02F72C0B807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673E9-CD10-49AF-A7F9-2929C3F87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2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70.png"/><Relationship Id="rId5" Type="http://schemas.openxmlformats.org/officeDocument/2006/relationships/image" Target="../media/image2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customXml" Target="../ink/ink7.xml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3.png"/><Relationship Id="rId15" Type="http://schemas.openxmlformats.org/officeDocument/2006/relationships/image" Target="../media/image32.PNG"/><Relationship Id="rId10" Type="http://schemas.openxmlformats.org/officeDocument/2006/relationships/customXml" Target="../ink/ink10.xml"/><Relationship Id="rId4" Type="http://schemas.openxmlformats.org/officeDocument/2006/relationships/customXml" Target="../ink/ink6.xml"/><Relationship Id="rId9" Type="http://schemas.openxmlformats.org/officeDocument/2006/relationships/customXml" Target="../ink/ink9.xml"/><Relationship Id="rId14" Type="http://schemas.openxmlformats.org/officeDocument/2006/relationships/customXml" Target="../ink/ink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customXml" Target="../ink/ink14.xml"/><Relationship Id="rId12" Type="http://schemas.openxmlformats.org/officeDocument/2006/relationships/customXml" Target="../ink/ink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3.png"/><Relationship Id="rId15" Type="http://schemas.openxmlformats.org/officeDocument/2006/relationships/image" Target="../media/image32.PNG"/><Relationship Id="rId10" Type="http://schemas.openxmlformats.org/officeDocument/2006/relationships/customXml" Target="../ink/ink17.xml"/><Relationship Id="rId4" Type="http://schemas.openxmlformats.org/officeDocument/2006/relationships/customXml" Target="../ink/ink13.xml"/><Relationship Id="rId9" Type="http://schemas.openxmlformats.org/officeDocument/2006/relationships/customXml" Target="../ink/ink16.xml"/><Relationship Id="rId14" Type="http://schemas.openxmlformats.org/officeDocument/2006/relationships/customXml" Target="../ink/ink1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32.PNG"/><Relationship Id="rId7" Type="http://schemas.openxmlformats.org/officeDocument/2006/relationships/customXml" Target="../ink/ink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customXml" Target="../ink/ink20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7D74B-C57B-4109-84E9-D1EA177DE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A Circular Diffusion Model of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5D42F-B966-4E3F-8F02-F083968EC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MSPS Colloquium, 2022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FE3F45-BF1D-9ACB-79B0-6A1A7EC4A303}"/>
              </a:ext>
            </a:extLst>
          </p:cNvPr>
          <p:cNvSpPr txBox="1">
            <a:spLocks/>
          </p:cNvSpPr>
          <p:nvPr/>
        </p:nvSpPr>
        <p:spPr>
          <a:xfrm>
            <a:off x="-2026920" y="1644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253989-48A4-7104-EDD4-AB7366D64797}"/>
              </a:ext>
            </a:extLst>
          </p:cNvPr>
          <p:cNvSpPr/>
          <p:nvPr/>
        </p:nvSpPr>
        <p:spPr>
          <a:xfrm>
            <a:off x="6425257" y="1356368"/>
            <a:ext cx="5084956" cy="4928839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D99190-8EE4-24F9-A95E-35D7DE5D930D}"/>
              </a:ext>
            </a:extLst>
          </p:cNvPr>
          <p:cNvSpPr/>
          <p:nvPr/>
        </p:nvSpPr>
        <p:spPr>
          <a:xfrm>
            <a:off x="8763951" y="3532410"/>
            <a:ext cx="353577" cy="31781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510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209 L -0.00065 0.00209 C -0.00325 0.00255 -0.01185 0.00093 -0.01471 0.00811 C -0.01523 0.00926 -0.0151 0.01112 -0.01536 0.01274 C -0.01575 0.01505 -0.01666 0.01968 -0.01666 0.01968 C -0.01731 0.01945 -0.0181 0.01945 -0.01862 0.01852 C -0.01927 0.01737 -0.01966 0.01551 -0.01992 0.01389 C -0.02057 0.01088 -0.01979 0.00649 -0.02122 0.0044 C -0.02487 -0.00023 -0.02291 0.00162 -0.02721 -0.00138 C -0.02708 -0.00439 -0.02539 -0.02476 -0.02786 -0.02731 C -0.03216 -0.03171 -0.03763 -0.02963 -0.04257 -0.03078 C -0.04205 -0.03842 -0.0414 -0.04583 -0.04114 -0.05324 C -0.04114 -0.05463 -0.04114 -0.05671 -0.04179 -0.05671 C -0.04518 -0.05671 -0.04843 -0.05439 -0.05182 -0.05324 C -0.05273 -0.05162 -0.05377 -0.05046 -0.05442 -0.04861 C -0.05481 -0.04745 -0.05494 -0.04629 -0.05507 -0.04513 C -0.05507 -0.04513 -0.05612 -0.03217 -0.05651 -0.03078 C -0.05664 -0.03032 -0.06067 -0.0199 -0.06237 -0.01782 C -0.06302 -0.01713 -0.0638 -0.01713 -0.06445 -0.01666 C -0.06614 -0.01759 -0.06797 -0.01875 -0.06979 -0.01921 C -0.07864 -0.02037 -0.07343 0.00255 -0.07239 0.01274 C -0.07213 0.01459 -0.0707 0.01505 -0.06979 0.01621 C -0.06588 0.02084 -0.06666 0.01968 -0.06172 0.02223 C -0.06093 0.02362 -0.05898 0.02477 -0.05911 0.02686 C -0.06093 0.04931 -0.06145 0.04885 -0.06705 0.0588 C -0.07057 0.05787 -0.07487 0.06019 -0.07773 0.05625 C -0.08255 0.05 -0.08476 0.03912 -0.08828 0.03033 C -0.0888 0.02917 -0.08958 0.02686 -0.08958 0.02686 C -0.08984 0.02014 -0.08906 0.0132 -0.09036 0.00672 C -0.09062 0.0051 -0.09218 0.00811 -0.09297 0.00926 C -0.09726 0.01459 -0.10117 0.02061 -0.1056 0.0257 L -0.11289 0.03403 C -0.11328 0.03241 -0.1138 0.03079 -0.11419 0.02917 C -0.11784 0.01088 -0.11823 -0.01064 -0.12487 -0.02615 L -0.12877 -0.03564 C -0.12877 -0.03588 -0.1302 -0.04838 -0.13216 -0.04861 L -0.15468 -0.04629 C -0.15534 -0.04537 -0.15612 -0.0449 -0.15664 -0.04375 C -0.15898 -0.04004 -0.16328 -0.03217 -0.16328 -0.03217 C -0.16393 -0.028 -0.16458 -0.02338 -0.16458 -0.01921 C -0.16458 -0.01759 -0.16471 -0.01527 -0.16393 -0.01435 C -0.16224 -0.0125 -0.16002 -0.01273 -0.15794 -0.01203 C -0.15416 -0.0125 -0.15026 -0.01088 -0.14674 -0.01319 C -0.14544 -0.01412 -0.14713 -0.01875 -0.14609 -0.02037 C -0.14531 -0.02129 -0.14479 -0.01782 -0.14401 -0.01666 C -0.14036 -0.01157 -0.13841 -0.00925 -0.13476 -0.00486 C -0.13502 0.00649 -0.13463 0.01783 -0.13541 0.02917 C -0.13554 0.03079 -0.13672 0.03172 -0.13737 0.03264 C -0.1431 0.04028 -0.13828 0.03287 -0.14401 0.03866 C -0.14726 0.0419 -0.15013 0.04607 -0.15338 0.04931 C -0.15416 0.05 -0.15507 0.05 -0.15599 0.05047 C -0.1595 0.04885 -0.16315 0.04746 -0.16666 0.04561 C -0.17161 0.04329 -0.16914 0.04237 -0.1733 0.04445 C -0.17395 0.04491 -0.17461 0.04514 -0.17526 0.04561 C -0.17643 0.04676 -0.17734 0.04862 -0.17851 0.04931 C -0.18073 0.05047 -0.18515 0.05162 -0.18515 0.05162 C -0.18776 0.06088 -0.18802 0.05926 -0.18854 0.06806 C -0.1888 0.07315 -0.18763 0.07894 -0.18919 0.08334 C -0.19036 0.08681 -0.19674 0.09213 -0.19974 0.09399 C -0.2 0.09422 -0.20026 0.09399 -0.20039 0.09399 " pathEditMode="relative" ptsTypes="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0" presetClass="path" presetSubtype="0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23 L -3.33333E-6 -0.00023 C -0.00455 0.00232 -0.01041 0.00811 -0.01523 0.00209 C -0.01666 0.00047 -0.01653 -0.00347 -0.01731 -0.00601 C -0.01744 -0.00092 -0.0177 0.00417 -0.01797 0.00926 C -0.0181 0.01274 -0.0177 0.01667 -0.01862 0.01991 C -0.02044 0.02662 -0.02278 0.03172 -0.02656 0.03403 C -0.02877 0.03542 -0.03099 0.03635 -0.0332 0.0375 C -0.03268 0.05764 -0.03294 0.07778 -0.0319 0.09769 C -0.03177 0.09977 -0.03099 0.10209 -0.02981 0.10255 C -0.02682 0.10348 -0.02369 0.10162 -0.02057 0.10116 C -0.01836 0.10047 -0.01211 0.09653 -0.01393 0.09885 C -0.01836 0.10463 -0.02395 0.10649 -0.02851 0.11181 L -0.03047 0.11436 C -0.03138 0.11852 -0.03255 0.12362 -0.03255 0.12848 C -0.03255 0.13797 -0.03216 0.13473 -0.02981 0.14144 C -0.022 0.16343 -0.03463 0.13149 -0.02187 0.16274 C -0.02174 0.16575 -0.02213 0.16945 -0.02122 0.172 C -0.01406 0.19352 -0.01588 0.19167 -0.00924 0.19561 C -0.00599 0.18079 -0.01028 0.2007 -0.00664 0.18033 C -0.00586 0.17593 -0.00481 0.17176 -0.00403 0.16737 C -0.00364 0.16575 -0.0026 0.16366 -0.00338 0.16274 C -0.00416 0.16135 -0.0056 0.16343 -0.00664 0.16389 C -0.00625 0.16806 -0.00638 0.17292 -0.00534 0.17686 C -0.00494 0.17825 -0.00351 0.17755 -0.0026 0.17801 C -0.00039 0.17917 0.0017 0.18102 0.00404 0.18149 C 0.01081 0.18264 0.01771 0.18241 0.02461 0.18264 C 0.02435 0.18658 0.02474 0.19098 0.02383 0.19445 C 0.02357 0.19607 0.02201 0.19514 0.02123 0.19561 C 0.02045 0.1963 0.01993 0.19723 0.01927 0.19792 C 0.01498 0.20394 0.01485 0.20602 0.00925 0.20973 C 0.00808 0.21065 0.00664 0.21065 0.00534 0.21112 C -0.00156 0.20857 -0.00846 0.20695 -0.01523 0.20394 C -0.01966 0.20186 -0.02343 0.197 -0.02786 0.19561 C -0.03203 0.19445 -0.03632 0.19653 -0.04049 0.19676 C -0.04205 0.20255 -0.04297 0.20325 -0.04114 0.21112 C -0.03567 0.2345 -0.03372 0.23843 -0.02721 0.25579 L -0.00794 0.25232 C -0.0069 0.25209 -0.00481 0.24908 -0.00468 0.25116 C -0.0039 0.26019 -0.00507 0.26945 -0.00599 0.27825 C -0.00612 0.28033 -0.0069 0.28264 -0.00794 0.28311 C -0.01471 0.28588 -0.02174 0.28612 -0.02851 0.28774 L -0.03385 0.28889 C -0.04075 0.28218 -0.04401 0.27871 -0.05182 0.27362 C -0.05299 0.27269 -0.05442 0.27269 -0.05573 0.27246 C -0.05677 0.27084 -0.06185 0.26065 -0.06497 0.26065 C -0.06744 0.26065 -0.06992 0.26204 -0.07239 0.26297 C -0.07317 0.26459 -0.075 0.26551 -0.075 0.2676 C -0.075 0.27084 -0.0733 0.27338 -0.07239 0.27593 C -0.0707 0.28033 -0.06888 0.28473 -0.06705 0.28889 C -0.06614 0.29098 -0.06536 0.29306 -0.06432 0.29491 C -0.06198 0.29908 -0.06119 0.29931 -0.05846 0.30186 C -0.05989 0.30301 -0.06132 0.30533 -0.06302 0.30533 C -0.06705 0.30579 -0.08112 0.30301 -0.08554 0.29838 C -0.08711 0.29676 -0.08867 0.29514 -0.09023 0.29352 C -0.09518 0.28889 -0.09609 0.28982 -0.10091 0.28056 C -0.10377 0.275 -0.10534 0.26899 -0.10755 0.26297 C -0.10885 0.25926 -0.11015 0.25579 -0.11145 0.25232 C -0.11172 0.25047 -0.11119 0.24769 -0.11211 0.24653 C -0.11276 0.24561 -0.11354 0.24792 -0.11419 0.24885 C -0.1151 0.25 -0.11588 0.25116 -0.11679 0.25232 C -0.11731 0.25417 -0.11849 0.2588 -0.1194 0.26065 C -0.12552 0.27153 -0.11862 0.25602 -0.12474 0.26875 C -0.12526 0.26991 -0.12552 0.2713 -0.12604 0.27246 C -0.12825 0.27686 -0.12864 0.27732 -0.13138 0.2794 C -0.13307 0.28079 -0.13281 0.28056 -0.13398 0.28056 " pathEditMode="relative" ptsTypes="AAAAAAAAAAAAAAAAAAAAAAAAAAAAAAAAAAAAAAAAAAAAAAAAAAAAAAAAAAAAAAAAAA">
                                      <p:cBhvr>
                                        <p:cTn id="9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" presetID="0" presetClass="path" presetSubtype="0" repeatCount="indefinite" accel="50000" decel="50000" autoRev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1088 L 0.00078 -0.01088 C 0.00404 -0.00069 0.00769 0.00926 0.01068 0.01991 C 0.01133 0.022 0.01042 0.02524 0.01133 0.02686 C 0.01211 0.02848 0.01355 0.02778 0.01459 0.02825 C 0.01901 0.02593 0.02305 0.02454 0.02722 0.02107 C 0.02839 0.02014 0.02943 0.01875 0.0306 0.0176 C 0.03438 0.01783 0.03815 0.01713 0.0418 0.01875 C 0.0431 0.01922 0.04323 0.02338 0.04453 0.02338 C 0.04896 0.02338 0.05339 0.02037 0.05782 0.01875 C 0.05925 0.01436 0.0612 0.01042 0.06237 0.00579 C 0.06302 0.00348 0.06302 0.00093 0.06302 -0.00138 C 0.06302 -0.0081 0.06328 -0.02523 0.05912 -0.03078 C 0.05586 -0.03518 0.0573 -0.03333 0.05443 -0.0368 C 0.05365 -0.04004 0.05196 -0.0449 0.05378 -0.04861 C 0.05495 -0.05092 0.0569 -0.05185 0.05847 -0.05324 C 0.06355 -0.053 0.07631 -0.04282 0.07839 -0.0581 C 0.07891 -0.06273 0.07878 -0.06759 0.07904 -0.07222 C 0.07917 -0.07569 0.07943 -0.07939 0.07969 -0.08287 C 0.08047 -0.08171 0.08138 -0.08032 0.0823 -0.07939 C 0.08399 -0.07754 0.08607 -0.07685 0.08763 -0.07453 C 0.09102 -0.06967 0.09414 -0.06412 0.09688 -0.0581 C 0.10313 -0.04421 0.10131 -0.04976 0.10547 -0.03564 C 0.10599 -0.03402 0.10599 -0.03171 0.1069 -0.03078 C 0.11016 -0.02731 0.11381 -0.02638 0.11745 -0.025 C 0.11901 -0.02546 0.12084 -0.0243 0.12214 -0.02615 C 0.12383 -0.0287 0.12448 -0.0331 0.12539 -0.0368 C 0.12995 -0.05509 0.13138 -0.06412 0.13477 -0.08171 C 0.13347 -0.10162 0.13594 -0.08356 0.12813 -0.10162 C 0.10977 -0.14398 0.13464 -0.09537 0.11745 -0.13125 C 0.11563 -0.13495 0.11407 -0.13958 0.11146 -0.14189 C 0.10847 -0.14444 0.10482 -0.14421 0.10157 -0.14537 C 0.09662 -0.14421 0.0918 -0.14375 0.08698 -0.14189 C 0.08464 -0.14097 0.08269 -0.13703 0.08034 -0.13703 C 0.07904 -0.13703 0.07891 -0.1412 0.07761 -0.14189 C 0.06628 -0.14838 0.04323 -0.15833 0.04323 -0.15833 C 0.04245 -0.15949 0.04167 -0.16041 0.04115 -0.1618 C 0.04024 -0.16435 0.04024 -0.16805 0.0418 -0.17013 C 0.04336 -0.17199 0.04545 -0.17222 0.04714 -0.17361 C 0.04922 -0.17569 0.05118 -0.17824 0.05313 -0.18078 C 0.05456 -0.18263 0.0556 -0.18518 0.05703 -0.1868 C 0.05782 -0.1875 0.05886 -0.1875 0.05977 -0.18796 C 0.06133 -0.19074 0.06302 -0.19305 0.06446 -0.19606 C 0.06797 -0.20416 0.07435 -0.22083 0.07435 -0.22083 C 0.07461 -0.22245 0.07526 -0.22407 0.075 -0.22569 C 0.07448 -0.22893 0.07162 -0.23657 0.06966 -0.23865 C 0.06784 -0.24074 0.06563 -0.24143 0.06368 -0.24328 C 0.06146 -0.24537 0.05925 -0.24814 0.05703 -0.25046 C 0.05782 -0.25324 0.05756 -0.25717 0.05912 -0.25879 C 0.0642 -0.26365 0.07019 -0.26504 0.07565 -0.26805 C 0.08243 -0.27199 0.08047 -0.27106 0.08568 -0.27291 C 0.08828 -0.27523 0.09128 -0.27754 0.09362 -0.28101 C 0.09414 -0.28194 0.09453 -0.28333 0.09493 -0.28472 C 0.09584 -0.28726 0.09662 -0.29027 0.09753 -0.29282 C 0.0961 -0.3037 0.09727 -0.29976 0.09493 -0.30578 " pathEditMode="relative" ptsTypes="AAAAAAAAAAAAAAAAAAAAAAAAAAAAAAAAAAAAAAAAAAAAAAAAAAAAAAA">
                                      <p:cBhvr>
                                        <p:cTn id="12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7" y="1837509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8813866" y="2316480"/>
            <a:ext cx="1828800" cy="26822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CA902C9-BB83-9524-44CB-4C63EEE7D4D8}"/>
              </a:ext>
            </a:extLst>
          </p:cNvPr>
          <p:cNvSpPr/>
          <p:nvPr/>
        </p:nvSpPr>
        <p:spPr>
          <a:xfrm flipH="1">
            <a:off x="2409006" y="1430384"/>
            <a:ext cx="3821703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B6837042-99E6-8DEC-7A87-4B4C355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7352" y="224286"/>
            <a:ext cx="3494872" cy="34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9CC7-3E93-C0D1-1B7D-E56FFBE9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1. Continuous-Outcome Tasks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5757FB4-D8F2-CF25-C1A2-D684809C7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Responses made on a continuous (often circular) domain</a:t>
            </a:r>
          </a:p>
          <a:p>
            <a:r>
              <a:rPr lang="en-US" dirty="0"/>
              <a:t>Response precision instead of proportion correct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Source (Location) </a:t>
            </a:r>
          </a:p>
          <a:p>
            <a:pPr lvl="2"/>
            <a:r>
              <a:rPr lang="en-US" dirty="0"/>
              <a:t>Harlow and Donaldson (2013)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3885B-C556-4EB1-6292-90231FA4627F}"/>
              </a:ext>
            </a:extLst>
          </p:cNvPr>
          <p:cNvSpPr txBox="1"/>
          <p:nvPr/>
        </p:nvSpPr>
        <p:spPr>
          <a:xfrm>
            <a:off x="7272787" y="6176963"/>
            <a:ext cx="46958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/>
              <a:t>Adapted from Smith et al. (2020). “Modeling Continuous Outcome Color Decisions With the Circular Diffusion Model: Matric and Categorical Properties” Psychological review, 127, 562-590. Figure 1. Copyright American Psychological Association. </a:t>
            </a:r>
            <a:endParaRPr lang="en-US" sz="105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5D50C0-C8F3-AB37-D7E0-E3A1875E837F}"/>
              </a:ext>
            </a:extLst>
          </p:cNvPr>
          <p:cNvSpPr/>
          <p:nvPr/>
        </p:nvSpPr>
        <p:spPr>
          <a:xfrm>
            <a:off x="8034733" y="2847730"/>
            <a:ext cx="3171961" cy="3004202"/>
          </a:xfrm>
          <a:prstGeom prst="ellipse">
            <a:avLst/>
          </a:prstGeom>
          <a:solidFill>
            <a:srgbClr val="27272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A637595B-0BEB-9EC9-F250-16BE12E3C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312" y="4200826"/>
            <a:ext cx="523717" cy="5237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F30668-7B95-E592-F465-308C37A4388E}"/>
              </a:ext>
            </a:extLst>
          </p:cNvPr>
          <p:cNvCxnSpPr/>
          <p:nvPr/>
        </p:nvCxnSpPr>
        <p:spPr>
          <a:xfrm>
            <a:off x="8257191" y="3733800"/>
            <a:ext cx="1363522" cy="61603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4139AB-9997-894D-1CBF-442173DE6C60}"/>
              </a:ext>
            </a:extLst>
          </p:cNvPr>
          <p:cNvCxnSpPr>
            <a:cxnSpLocks/>
          </p:cNvCxnSpPr>
          <p:nvPr/>
        </p:nvCxnSpPr>
        <p:spPr>
          <a:xfrm>
            <a:off x="9470084" y="2847730"/>
            <a:ext cx="261858" cy="1387621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D5273E-A2DF-E0E4-6F37-07B69403368D}"/>
              </a:ext>
            </a:extLst>
          </p:cNvPr>
          <p:cNvSpPr/>
          <p:nvPr/>
        </p:nvSpPr>
        <p:spPr>
          <a:xfrm>
            <a:off x="9110546" y="3650280"/>
            <a:ext cx="512956" cy="464520"/>
          </a:xfrm>
          <a:custGeom>
            <a:avLst/>
            <a:gdLst>
              <a:gd name="connsiteX0" fmla="*/ 512956 w 512956"/>
              <a:gd name="connsiteY0" fmla="*/ 40774 h 464520"/>
              <a:gd name="connsiteX1" fmla="*/ 111513 w 512956"/>
              <a:gd name="connsiteY1" fmla="*/ 40774 h 464520"/>
              <a:gd name="connsiteX2" fmla="*/ 0 w 512956"/>
              <a:gd name="connsiteY2" fmla="*/ 464520 h 46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956" h="464520">
                <a:moveTo>
                  <a:pt x="512956" y="40774"/>
                </a:moveTo>
                <a:cubicBezTo>
                  <a:pt x="354981" y="5462"/>
                  <a:pt x="197006" y="-29850"/>
                  <a:pt x="111513" y="40774"/>
                </a:cubicBezTo>
                <a:cubicBezTo>
                  <a:pt x="26020" y="111398"/>
                  <a:pt x="20444" y="377169"/>
                  <a:pt x="0" y="46452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50E6C-3F5C-547B-8B71-476A02ADD391}"/>
              </a:ext>
            </a:extLst>
          </p:cNvPr>
          <p:cNvSpPr txBox="1"/>
          <p:nvPr/>
        </p:nvSpPr>
        <p:spPr>
          <a:xfrm>
            <a:off x="8533929" y="311051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lang="en-US" sz="3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°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D9A6A-2D7D-182E-FD9F-3239F9A297B5}"/>
              </a:ext>
            </a:extLst>
          </p:cNvPr>
          <p:cNvSpPr/>
          <p:nvPr/>
        </p:nvSpPr>
        <p:spPr>
          <a:xfrm>
            <a:off x="11420873" y="2524405"/>
            <a:ext cx="336269" cy="36284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170C3-C84F-EA27-E854-78C7583F0CE4}"/>
              </a:ext>
            </a:extLst>
          </p:cNvPr>
          <p:cNvSpPr txBox="1"/>
          <p:nvPr/>
        </p:nvSpPr>
        <p:spPr>
          <a:xfrm>
            <a:off x="7413064" y="3387516"/>
            <a:ext cx="82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485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01823 -0.19722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 animBg="1"/>
      <p:bldP spid="11" grpId="0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84CF95-8563-6230-C372-FDD43B914E6D}"/>
              </a:ext>
            </a:extLst>
          </p:cNvPr>
          <p:cNvSpPr/>
          <p:nvPr/>
        </p:nvSpPr>
        <p:spPr>
          <a:xfrm>
            <a:off x="0" y="1361199"/>
            <a:ext cx="12192000" cy="49898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774E3-1BF9-B9B7-9B00-FE42D06D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05" y="1410836"/>
            <a:ext cx="2831880" cy="489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204DF5-8971-E854-99B0-8B535E9E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Harlow &amp; Donaldson (2013)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42D6B-F835-BF02-DF06-F86DB186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32" y="1413815"/>
            <a:ext cx="2680281" cy="488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AF798-7F95-ADAF-1F99-24160AD75D92}"/>
              </a:ext>
            </a:extLst>
          </p:cNvPr>
          <p:cNvSpPr txBox="1"/>
          <p:nvPr/>
        </p:nvSpPr>
        <p:spPr>
          <a:xfrm>
            <a:off x="5848955" y="6484589"/>
            <a:ext cx="63430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100" dirty="0"/>
              <a:t>Harlow, I. M., &amp; Donaldson, D. I. (2013). Source accuracy data reveal the </a:t>
            </a:r>
            <a:r>
              <a:rPr lang="en-AU" sz="1100" dirty="0" err="1"/>
              <a:t>thresholded</a:t>
            </a:r>
            <a:r>
              <a:rPr lang="en-AU" sz="1100" dirty="0"/>
              <a:t> nature of human episodic memory. </a:t>
            </a:r>
            <a:r>
              <a:rPr lang="en-AU" sz="1100" i="1" dirty="0"/>
              <a:t>Psychonomic bulletin &amp; review</a:t>
            </a:r>
            <a:r>
              <a:rPr lang="en-AU" sz="1100" dirty="0"/>
              <a:t>, </a:t>
            </a:r>
            <a:r>
              <a:rPr lang="en-AU" sz="1100" i="1" dirty="0"/>
              <a:t>20</a:t>
            </a:r>
            <a:r>
              <a:rPr lang="en-AU" sz="1100" dirty="0"/>
              <a:t>(2), 318-325.</a:t>
            </a:r>
            <a:endParaRPr lang="en-US" sz="1100" dirty="0"/>
          </a:p>
          <a:p>
            <a:pPr algn="r"/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23A32B-AF62-9E00-49C2-BFE4CBB4FE24}"/>
              </a:ext>
            </a:extLst>
          </p:cNvPr>
          <p:cNvSpPr/>
          <p:nvPr/>
        </p:nvSpPr>
        <p:spPr>
          <a:xfrm>
            <a:off x="1515672" y="4417168"/>
            <a:ext cx="3454400" cy="1884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F45F3D-0027-1E32-D879-AA7333F225D1}"/>
              </a:ext>
            </a:extLst>
          </p:cNvPr>
          <p:cNvSpPr/>
          <p:nvPr/>
        </p:nvSpPr>
        <p:spPr>
          <a:xfrm>
            <a:off x="6711126" y="4500297"/>
            <a:ext cx="3454400" cy="18010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37E565-7D71-3BE2-A2B7-116955999979}"/>
              </a:ext>
            </a:extLst>
          </p:cNvPr>
          <p:cNvSpPr/>
          <p:nvPr/>
        </p:nvSpPr>
        <p:spPr>
          <a:xfrm>
            <a:off x="6900472" y="1824254"/>
            <a:ext cx="3454400" cy="29047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120F8-A099-C1F1-0388-FB6480495B1F}"/>
              </a:ext>
            </a:extLst>
          </p:cNvPr>
          <p:cNvCxnSpPr>
            <a:cxnSpLocks/>
          </p:cNvCxnSpPr>
          <p:nvPr/>
        </p:nvCxnSpPr>
        <p:spPr>
          <a:xfrm>
            <a:off x="1310288" y="2686762"/>
            <a:ext cx="0" cy="238810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BBE256-7CA7-181C-2B56-D1208B86C9CD}"/>
              </a:ext>
            </a:extLst>
          </p:cNvPr>
          <p:cNvSpPr/>
          <p:nvPr/>
        </p:nvSpPr>
        <p:spPr>
          <a:xfrm>
            <a:off x="165347" y="1597977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Memory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BBCC98-E6CB-B44B-63C8-6F1B48E8B2B9}"/>
              </a:ext>
            </a:extLst>
          </p:cNvPr>
          <p:cNvSpPr/>
          <p:nvPr/>
        </p:nvSpPr>
        <p:spPr>
          <a:xfrm>
            <a:off x="161678" y="5189432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4013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1A38-6585-631C-60F2-CD46373B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2. Decision-Making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556F2-CBDD-89FC-DB3A-2D130C2F236E}"/>
              </a:ext>
            </a:extLst>
          </p:cNvPr>
          <p:cNvSpPr/>
          <p:nvPr/>
        </p:nvSpPr>
        <p:spPr>
          <a:xfrm>
            <a:off x="851162" y="2603250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Memory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39319-70F5-E0B9-0818-C2CE5CE4E734}"/>
              </a:ext>
            </a:extLst>
          </p:cNvPr>
          <p:cNvSpPr/>
          <p:nvPr/>
        </p:nvSpPr>
        <p:spPr>
          <a:xfrm>
            <a:off x="9114071" y="2595055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429C6-888C-28BA-0FF4-77FE96E50D91}"/>
              </a:ext>
            </a:extLst>
          </p:cNvPr>
          <p:cNvCxnSpPr>
            <a:cxnSpLocks/>
          </p:cNvCxnSpPr>
          <p:nvPr/>
        </p:nvCxnSpPr>
        <p:spPr>
          <a:xfrm>
            <a:off x="3197058" y="3100883"/>
            <a:ext cx="583610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36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1A38-6585-631C-60F2-CD46373B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2. Decision-Making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556F2-CBDD-89FC-DB3A-2D130C2F236E}"/>
              </a:ext>
            </a:extLst>
          </p:cNvPr>
          <p:cNvSpPr/>
          <p:nvPr/>
        </p:nvSpPr>
        <p:spPr>
          <a:xfrm>
            <a:off x="851162" y="2603250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Memory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39319-70F5-E0B9-0818-C2CE5CE4E734}"/>
              </a:ext>
            </a:extLst>
          </p:cNvPr>
          <p:cNvSpPr/>
          <p:nvPr/>
        </p:nvSpPr>
        <p:spPr>
          <a:xfrm>
            <a:off x="9114071" y="2595055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7DCF8-6F41-0D61-C5E9-54DDECD987E1}"/>
              </a:ext>
            </a:extLst>
          </p:cNvPr>
          <p:cNvSpPr/>
          <p:nvPr/>
        </p:nvSpPr>
        <p:spPr>
          <a:xfrm>
            <a:off x="4951967" y="2603250"/>
            <a:ext cx="2239729" cy="101165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Decision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8D2019-879C-4702-EBDC-B4E11F5105BD}"/>
              </a:ext>
            </a:extLst>
          </p:cNvPr>
          <p:cNvCxnSpPr>
            <a:cxnSpLocks/>
          </p:cNvCxnSpPr>
          <p:nvPr/>
        </p:nvCxnSpPr>
        <p:spPr>
          <a:xfrm>
            <a:off x="7325712" y="3100883"/>
            <a:ext cx="1670506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429C6-888C-28BA-0FF4-77FE96E50D91}"/>
              </a:ext>
            </a:extLst>
          </p:cNvPr>
          <p:cNvCxnSpPr>
            <a:cxnSpLocks/>
          </p:cNvCxnSpPr>
          <p:nvPr/>
        </p:nvCxnSpPr>
        <p:spPr>
          <a:xfrm>
            <a:off x="3197058" y="3100883"/>
            <a:ext cx="167050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60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2556F2-CBDD-89FC-DB3A-2D130C2F236E}"/>
              </a:ext>
            </a:extLst>
          </p:cNvPr>
          <p:cNvSpPr/>
          <p:nvPr/>
        </p:nvSpPr>
        <p:spPr>
          <a:xfrm>
            <a:off x="851162" y="381528"/>
            <a:ext cx="2244207" cy="10116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Memory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39319-70F5-E0B9-0818-C2CE5CE4E734}"/>
              </a:ext>
            </a:extLst>
          </p:cNvPr>
          <p:cNvSpPr/>
          <p:nvPr/>
        </p:nvSpPr>
        <p:spPr>
          <a:xfrm>
            <a:off x="9114071" y="373333"/>
            <a:ext cx="2239729" cy="101165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Response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7DCF8-6F41-0D61-C5E9-54DDECD987E1}"/>
              </a:ext>
            </a:extLst>
          </p:cNvPr>
          <p:cNvSpPr/>
          <p:nvPr/>
        </p:nvSpPr>
        <p:spPr>
          <a:xfrm>
            <a:off x="4951967" y="381528"/>
            <a:ext cx="2239729" cy="101165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Decision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8D2019-879C-4702-EBDC-B4E11F5105BD}"/>
              </a:ext>
            </a:extLst>
          </p:cNvPr>
          <p:cNvCxnSpPr>
            <a:cxnSpLocks/>
          </p:cNvCxnSpPr>
          <p:nvPr/>
        </p:nvCxnSpPr>
        <p:spPr>
          <a:xfrm>
            <a:off x="7325712" y="879161"/>
            <a:ext cx="1670506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429C6-888C-28BA-0FF4-77FE96E50D91}"/>
              </a:ext>
            </a:extLst>
          </p:cNvPr>
          <p:cNvCxnSpPr>
            <a:cxnSpLocks/>
          </p:cNvCxnSpPr>
          <p:nvPr/>
        </p:nvCxnSpPr>
        <p:spPr>
          <a:xfrm>
            <a:off x="3197058" y="879161"/>
            <a:ext cx="1670506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A70D8F2-3076-359F-4504-B4BAB046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123" y="4070234"/>
            <a:ext cx="2596546" cy="2613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E96E3-27BA-BB83-F7D5-078A7F0F7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67" y="3677473"/>
            <a:ext cx="2596546" cy="3006710"/>
          </a:xfrm>
          <a:prstGeom prst="rect">
            <a:avLst/>
          </a:prstGeom>
        </p:spPr>
      </p:pic>
      <p:pic>
        <p:nvPicPr>
          <p:cNvPr id="4098" name="Picture 2" descr="Confused Math Lady GIFs | Tenor">
            <a:extLst>
              <a:ext uri="{FF2B5EF4-FFF2-40B4-BE49-F238E27FC236}">
                <a16:creationId xmlns:a16="http://schemas.microsoft.com/office/drawing/2014/main" id="{2AF58636-6428-910A-297B-621833B9F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874" y="1979331"/>
            <a:ext cx="2540795" cy="161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t Confident GIFs - Get the best GIF on GIPHY">
            <a:extLst>
              <a:ext uri="{FF2B5EF4-FFF2-40B4-BE49-F238E27FC236}">
                <a16:creationId xmlns:a16="http://schemas.microsoft.com/office/drawing/2014/main" id="{6E1420FE-2B90-06DA-CDBE-632E713C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32" y="1772473"/>
            <a:ext cx="2609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70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8B4C-C1C3-0116-60DE-DC2F65E0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circular diffusion got to do with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904-37E6-10FE-6283-FD6EE4B7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Continuous-Outcome </a:t>
            </a:r>
          </a:p>
          <a:p>
            <a:pPr lvl="1"/>
            <a:r>
              <a:rPr lang="en-US" dirty="0"/>
              <a:t>Source judgements are not always binary</a:t>
            </a:r>
          </a:p>
          <a:p>
            <a:pPr lvl="1"/>
            <a:r>
              <a:rPr lang="en-US" dirty="0"/>
              <a:t>Two-choice data is limited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Decision-Making</a:t>
            </a:r>
          </a:p>
          <a:p>
            <a:pPr lvl="1"/>
            <a:r>
              <a:rPr lang="en-US" dirty="0"/>
              <a:t>Responses are not a “direct readout” of memory</a:t>
            </a:r>
          </a:p>
          <a:p>
            <a:pPr lvl="1"/>
            <a:r>
              <a:rPr lang="en-US" dirty="0"/>
              <a:t>Decisions occur over time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5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2766-ED73-060F-2915-87AC0EE8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Circular Diffusion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11AB9-28DB-58EE-FC8A-715B6D7B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7865"/>
            <a:ext cx="10525125" cy="236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3A1FBF-A4D5-CFC6-60AC-044F269A724A}"/>
              </a:ext>
            </a:extLst>
          </p:cNvPr>
          <p:cNvSpPr/>
          <p:nvPr/>
        </p:nvSpPr>
        <p:spPr>
          <a:xfrm>
            <a:off x="6958149" y="3352800"/>
            <a:ext cx="3004457" cy="8447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49C526-7E3C-B5C1-7A22-1D0852664CD9}"/>
              </a:ext>
            </a:extLst>
          </p:cNvPr>
          <p:cNvSpPr/>
          <p:nvPr/>
        </p:nvSpPr>
        <p:spPr>
          <a:xfrm>
            <a:off x="4393476" y="3429000"/>
            <a:ext cx="2564674" cy="8447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F93D2-E990-4892-B24E-29B7A1F0C7C1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4E211-E38D-4D6F-A87C-0C16778F1B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95600" y="914400"/>
            <a:ext cx="7696200" cy="5410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F1DB8D7-10F4-4AB2-8795-32314DD4D924}"/>
                  </a:ext>
                </a:extLst>
              </p14:cNvPr>
              <p14:cNvContentPartPr/>
              <p14:nvPr/>
            </p14:nvContentPartPr>
            <p14:xfrm>
              <a:off x="6940290" y="3605790"/>
              <a:ext cx="3030120" cy="604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F1DB8D7-10F4-4AB2-8795-32314DD4D9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7290" y="3542827"/>
                <a:ext cx="3155760" cy="73000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66FA9D8-ED82-4328-867E-FA2FC0620961}"/>
              </a:ext>
            </a:extLst>
          </p:cNvPr>
          <p:cNvSpPr/>
          <p:nvPr/>
        </p:nvSpPr>
        <p:spPr>
          <a:xfrm>
            <a:off x="3767708" y="1851247"/>
            <a:ext cx="4419600" cy="4260056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52FD25-EAE2-4592-AE4A-0B226CF73F25}"/>
              </a:ext>
            </a:extLst>
          </p:cNvPr>
          <p:cNvSpPr/>
          <p:nvPr/>
        </p:nvSpPr>
        <p:spPr bwMode="auto">
          <a:xfrm>
            <a:off x="5905500" y="3862081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85765-62F2-4568-9ED5-8A58C0C2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5074"/>
          </a:xfrm>
          <a:solidFill>
            <a:schemeClr val="bg1"/>
          </a:solidFill>
        </p:spPr>
        <p:txBody>
          <a:bodyPr/>
          <a:lstStyle/>
          <a:p>
            <a:r>
              <a:rPr lang="en-AU" dirty="0"/>
              <a:t>The Circular Diffusion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753301-84D1-4E94-ACE9-E2DC049AEDB6}"/>
              </a:ext>
            </a:extLst>
          </p:cNvPr>
          <p:cNvSpPr txBox="1"/>
          <p:nvPr/>
        </p:nvSpPr>
        <p:spPr>
          <a:xfrm>
            <a:off x="73595" y="6369578"/>
            <a:ext cx="12118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From P. L. Smith (2016). “Diffusion theory of decision making in continuous report’ Psychological review, 123, 425-451. Figure 2. Copyright American Psychological Association.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FCDBA8-5659-4D7C-B453-71C1ADB1336F}"/>
                  </a:ext>
                </a:extLst>
              </p14:cNvPr>
              <p14:cNvContentPartPr/>
              <p14:nvPr/>
            </p14:nvContentPartPr>
            <p14:xfrm>
              <a:off x="6130750" y="1787245"/>
              <a:ext cx="360" cy="1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FCDBA8-5659-4D7C-B453-71C1ADB133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1750" y="1778605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611009-8B19-45CC-BF5B-CA3A4A5FEE54}"/>
                  </a:ext>
                </a:extLst>
              </p14:cNvPr>
              <p14:cNvContentPartPr/>
              <p14:nvPr/>
            </p14:nvContentPartPr>
            <p14:xfrm>
              <a:off x="5950884" y="1653647"/>
              <a:ext cx="522360" cy="146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611009-8B19-45CC-BF5B-CA3A4A5FEE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2244" y="1645007"/>
                <a:ext cx="54000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F16327C-6D55-428C-9ECC-5A137B85BD3A}"/>
              </a:ext>
            </a:extLst>
          </p:cNvPr>
          <p:cNvGrpSpPr/>
          <p:nvPr/>
        </p:nvGrpSpPr>
        <p:grpSpPr>
          <a:xfrm>
            <a:off x="6183653" y="1609609"/>
            <a:ext cx="122040" cy="76320"/>
            <a:chOff x="6183653" y="1609609"/>
            <a:chExt cx="12204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78232A-B4C9-4646-9D0C-DA8DACDC87AA}"/>
                    </a:ext>
                  </a:extLst>
                </p14:cNvPr>
                <p14:cNvContentPartPr/>
                <p14:nvPr/>
              </p14:nvContentPartPr>
              <p14:xfrm>
                <a:off x="6183653" y="1609609"/>
                <a:ext cx="122040" cy="5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78232A-B4C9-4646-9D0C-DA8DACDC87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4653" y="1600609"/>
                  <a:ext cx="139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7DC3B0-B132-4CF4-9193-03BDF4779C2B}"/>
                    </a:ext>
                  </a:extLst>
                </p14:cNvPr>
                <p14:cNvContentPartPr/>
                <p14:nvPr/>
              </p14:nvContentPartPr>
              <p14:xfrm>
                <a:off x="6286253" y="1685569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7DC3B0-B132-4CF4-9193-03BDF4779C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77253" y="1676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630867-ED00-4474-8B7E-86F4FA28770B}"/>
                  </a:ext>
                </a:extLst>
              </p:cNvPr>
              <p:cNvSpPr txBox="1"/>
              <p:nvPr/>
            </p:nvSpPr>
            <p:spPr>
              <a:xfrm>
                <a:off x="5996558" y="2574632"/>
                <a:ext cx="657835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AU" sz="2400" i="1" smtClean="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AU" sz="240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</m:d>
                    </m:oMath>
                  </m:oMathPara>
                </a14:m>
                <a:endParaRPr lang="en-AU" sz="3200" dirty="0">
                  <a:solidFill>
                    <a:srgbClr val="191919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630867-ED00-4474-8B7E-86F4FA287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558" y="2574632"/>
                <a:ext cx="657835" cy="461665"/>
              </a:xfrm>
              <a:prstGeom prst="rect">
                <a:avLst/>
              </a:prstGeom>
              <a:blipFill>
                <a:blip r:embed="rId1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57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4.58333E-6 -2.96296E-6 C 0.00027 0.00417 0.00079 0.00857 0.00092 0.01297 C 0.00222 0.04699 -0.00299 0.03866 0.00326 0.04699 L 0.00443 0.05047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0.05046 L 0.00443 0.0507 C 0.00651 0.04884 0.00886 0.04722 0.01133 0.04583 C 0.0125 0.04537 0.01381 0.04537 0.01485 0.04514 C 0.01719 0.04491 0.01928 0.04491 0.02149 0.04445 C 0.03711 0.0456 0.02982 0.0412 0.0323 0.04745 C 0.03243 0.04769 0.03282 0.04769 0.03321 0.04815 " pathEditMode="relative" rAng="0" ptsTypes="AAA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43 0.04352 L 0.03243 0.04375 C 0.03503 0.04514 0.0375 0.04792 0.04024 0.04861 C 0.04128 0.04884 0.0431 0.04792 0.0431 0.04607 C 0.0431 0.0419 0.03959 0.04051 0.03803 0.03958 C 0.03763 0.04097 0.03659 0.0419 0.03659 0.04352 C 0.03659 0.05023 0.04063 0.04977 0.0431 0.05116 C 0.04401 0.04977 0.04519 0.04884 0.04597 0.04722 C 0.04636 0.04653 0.04727 0.03866 0.0474 0.03843 C 0.04688 0.03611 0.04662 0.03403 0.04597 0.03195 C 0.04349 0.02523 0.04154 0.03102 0.04454 0.01806 C 0.0448 0.01667 0.04597 0.01644 0.04662 0.01551 C 0.04714 0.01713 0.0474 0.01898 0.04805 0.0206 C 0.04961 0.02454 0.05144 0.0257 0.05378 0.02824 C 0.05456 0.02685 0.05573 0.02616 0.05586 0.02431 C 0.05678 0.01412 0.05638 0.01158 0.05313 0.00648 C 0.05235 0.00556 0.0517 0.00486 0.05092 0.00394 C 0.05183 0.00232 0.05248 -0.00023 0.05378 -0.00092 C 0.06107 -0.00625 0.06055 -0.00347 0.06667 -0.00092 C 0.0681 -0.00046 0.06954 -0.00023 0.07097 0.00023 C 0.08151 0.00394 0.06342 -0.00162 0.07813 0.00278 C 0.07787 0.00023 0.07826 -0.00278 0.07735 -0.00486 C 0.07644 -0.00717 0.07435 -0.00694 0.07305 -0.00856 C 0.07214 -0.00995 0.07162 -0.01204 0.07097 -0.01366 C 0.07071 -0.01574 0.0698 -0.01805 0.07019 -0.02014 C 0.07331 -0.03403 0.07409 -0.03426 0.07878 -0.04051 C 0.07943 -0.04398 0.08138 -0.05023 0.07943 -0.0544 C 0.07891 -0.05579 0.07761 -0.05532 0.0767 -0.05555 C 0.07592 -0.05648 0.07526 -0.05741 0.07448 -0.0581 C 0.0681 -0.06458 0.07474 -0.05717 0.06954 -0.06319 C 0.06875 -0.06505 0.06836 -0.06713 0.06732 -0.06829 C 0.06654 -0.06944 0.06511 -0.06829 0.06446 -0.06967 C 0.05964 -0.07986 0.07019 -0.0743 0.05873 -0.07731 C 0.07305 -0.08333 0.0724 -0.09236 0.07448 -0.07986 C 0.075 -0.07685 0.07553 -0.07384 0.07592 -0.07083 C 0.07631 -0.06805 0.07644 -0.06505 0.0767 -0.06204 C 0.07553 -0.05092 0.07396 -0.04514 0.0767 -0.03403 C 0.07709 -0.03217 0.07852 -0.03148 0.07943 -0.03032 C 0.08047 -0.02731 0.08151 -0.0243 0.0823 -0.0213 C 0.08269 -0.02014 0.08256 -0.01852 0.08308 -0.01759 C 0.08438 -0.01481 0.08698 -0.01273 0.08881 -0.01111 C 0.103 -0.01967 0.09714 -0.02014 0.10586 -0.01759 C 0.10808 -0.01366 0.10834 -0.01412 0.10951 -0.00856 C 0.1099 -0.00694 0.10977 -0.00509 0.11016 -0.00347 C 0.11146 0.00046 0.11459 0.00208 0.11667 0.00394 C 0.11849 0.0037 0.12084 0.00486 0.1224 0.00278 C 0.12409 0.00046 0.12422 -0.00417 0.12526 -0.00741 C 0.12566 -0.0088 0.12618 -0.00995 0.12657 -0.01111 C 0.12735 -0.01551 0.12761 -0.0206 0.12943 -0.02384 C 0.13243 -0.02893 0.14024 -0.03842 0.14232 -0.04167 C 0.14349 -0.04352 0.14428 -0.04583 0.14519 -0.04815 C 0.14571 -0.05278 0.14649 -0.05717 0.14662 -0.06204 C 0.14675 -0.06574 0.14519 -0.07153 0.14454 -0.07477 C 0.14428 -0.08264 0.14388 -0.10972 0.14232 -0.11921 C 0.14206 -0.1206 0.14089 -0.12083 0.14024 -0.12176 C 0.13946 -0.12384 0.13881 -0.12592 0.13803 -0.12801 C 0.13711 -0.13055 0.13555 -0.13264 0.13516 -0.13565 C 0.13477 -0.13935 0.13568 -0.14329 0.13594 -0.14699 C 0.1362 -0.14421 0.13659 -0.1412 0.13659 -0.13819 C 0.13698 -0.12546 0.13633 -0.11273 0.13737 -0.1 C 0.13763 -0.09699 0.13907 -0.09467 0.14024 -0.09259 C 0.14727 -0.07824 0.14545 -0.07824 0.15378 -0.07731 C 0.15899 -0.07662 0.1642 -0.07639 0.16954 -0.07592 C 0.17019 -0.07639 0.1711 -0.07639 0.17162 -0.07731 C 0.17396 -0.08055 0.1737 -0.08495 0.1737 -0.08102 " pathEditMode="relative" rAng="0" ptsTypes="AAAAAAAAAAAAAAAAAAAAAAAAAAAAAAAAAAAAAAAAAAAAAAAAAAAAAAAAAAAAAAAAA">
                                      <p:cBhvr>
                                        <p:cTn id="2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2" animBg="1"/>
      <p:bldP spid="20" grpId="3" animBg="1"/>
      <p:bldP spid="20" grpId="4" animBg="1"/>
      <p:bldP spid="34" grpId="0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D374-6CA5-1A5F-75AE-42C1C140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Circular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00111-95E9-00C9-6B42-37AC112E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63EDF-14F2-B828-412A-518FE0DDE70C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490DE-15F2-5B8B-6C0A-18EA256B0302}"/>
              </a:ext>
            </a:extLst>
          </p:cNvPr>
          <p:cNvSpPr txBox="1"/>
          <p:nvPr/>
        </p:nvSpPr>
        <p:spPr>
          <a:xfrm>
            <a:off x="838200" y="1903924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2F6CB5"/>
                </a:solidFill>
              </a:rPr>
              <a:t>Variable Drift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E09782-214F-C18F-9EB2-6D33B65FCED6}"/>
              </a:ext>
            </a:extLst>
          </p:cNvPr>
          <p:cNvSpPr/>
          <p:nvPr/>
        </p:nvSpPr>
        <p:spPr>
          <a:xfrm>
            <a:off x="1523271" y="3114963"/>
            <a:ext cx="2743928" cy="2682303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B6B8E7-C0A4-394D-242C-18B7140AF1E0}"/>
              </a:ext>
            </a:extLst>
          </p:cNvPr>
          <p:cNvSpPr/>
          <p:nvPr/>
        </p:nvSpPr>
        <p:spPr bwMode="auto">
          <a:xfrm>
            <a:off x="2823227" y="4384113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E42055-1684-7F65-6359-FA2D7915A599}"/>
              </a:ext>
            </a:extLst>
          </p:cNvPr>
          <p:cNvSpPr/>
          <p:nvPr/>
        </p:nvSpPr>
        <p:spPr>
          <a:xfrm>
            <a:off x="7924803" y="3114963"/>
            <a:ext cx="2743928" cy="2682303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65C456-243D-4321-9747-61FA851A3EAB}"/>
              </a:ext>
            </a:extLst>
          </p:cNvPr>
          <p:cNvSpPr/>
          <p:nvPr/>
        </p:nvSpPr>
        <p:spPr bwMode="auto">
          <a:xfrm>
            <a:off x="9224759" y="4384113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DE0A35-FE6E-4D66-5D65-A5B6B609E9A2}"/>
              </a:ext>
            </a:extLst>
          </p:cNvPr>
          <p:cNvSpPr txBox="1"/>
          <p:nvPr/>
        </p:nvSpPr>
        <p:spPr>
          <a:xfrm>
            <a:off x="1713597" y="4020283"/>
            <a:ext cx="2363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Higher precision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Faster response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3F1AC2-4960-B715-0B15-ABE90A2BE5A5}"/>
              </a:ext>
            </a:extLst>
          </p:cNvPr>
          <p:cNvSpPr txBox="1"/>
          <p:nvPr/>
        </p:nvSpPr>
        <p:spPr>
          <a:xfrm>
            <a:off x="8077649" y="4020283"/>
            <a:ext cx="2438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Lower precision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Slower response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C4910-F735-02A1-2BD2-7F81C2BD920A}"/>
              </a:ext>
            </a:extLst>
          </p:cNvPr>
          <p:cNvSpPr txBox="1"/>
          <p:nvPr/>
        </p:nvSpPr>
        <p:spPr>
          <a:xfrm>
            <a:off x="4099652" y="2088176"/>
            <a:ext cx="3992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On Average: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BB130-62C0-8647-0C0B-B863DB9281F6}"/>
              </a:ext>
            </a:extLst>
          </p:cNvPr>
          <p:cNvSpPr txBox="1"/>
          <p:nvPr/>
        </p:nvSpPr>
        <p:spPr>
          <a:xfrm>
            <a:off x="1801025" y="5690533"/>
            <a:ext cx="2188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High Drift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45A7A6-8566-954F-E426-DFAB6A503EE9}"/>
              </a:ext>
            </a:extLst>
          </p:cNvPr>
          <p:cNvSpPr txBox="1"/>
          <p:nvPr/>
        </p:nvSpPr>
        <p:spPr>
          <a:xfrm>
            <a:off x="8352490" y="5690533"/>
            <a:ext cx="209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Low Drift</a:t>
            </a:r>
          </a:p>
        </p:txBody>
      </p:sp>
    </p:spTree>
    <p:extLst>
      <p:ext uri="{BB962C8B-B14F-4D97-AF65-F5344CB8AC3E}">
        <p14:creationId xmlns:p14="http://schemas.microsoft.com/office/powerpoint/2010/main" val="285696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0052 0.00046 C 0.00326 0.00092 0.00612 0.00092 0.00872 0.00185 C 0.00964 0.00231 0.01016 0.00393 0.01107 0.00463 C 0.01224 0.00532 0.01354 0.00555 0.01484 0.00602 C 0.01562 0.00555 0.01693 0.00602 0.01706 0.00463 C 0.0181 -0.00417 0.01693 -0.00625 0.01484 -0.01158 C 0.01758 -0.01296 0.02031 -0.01597 0.02318 -0.01574 C 0.02448 -0.01551 0.02487 -0.01227 0.02539 -0.01019 C 0.03034 0.00717 0.02214 -0.01551 0.02773 -0.00093 C 0.02799 0.00092 0.02747 0.00463 0.02852 0.00463 C 0.03034 0.00463 0.03281 0.00231 0.03294 -0.00093 C 0.03346 -0.00695 0.03203 -0.01343 0.02995 -0.01829 C 0.02826 -0.02246 0.0224 -0.02639 0.0224 -0.02639 C 0.02461 -0.03704 0.02682 -0.05301 0.03229 -0.06134 C 0.03281 -0.06227 0.03281 -0.0588 0.03294 -0.05741 C 0.03516 -0.04329 0.03333 -0.05046 0.03607 -0.04121 C 0.03659 -0.03588 0.03516 -0.02847 0.0375 -0.025 C 0.04674 -0.01204 0.04687 -0.02847 0.0474 -0.03449 C 0.04896 -0.02963 0.05013 -0.02431 0.05195 -0.01968 C 0.05326 -0.01621 0.05508 -0.01343 0.05651 -0.01019 C 0.05703 -0.00903 0.05742 -0.00764 0.05794 -0.00625 C 0.05768 -0.01296 0.05768 -0.01968 0.05729 -0.02639 C 0.05716 -0.02778 0.05664 -0.02917 0.05651 -0.03033 C 0.05625 -0.03218 0.05599 -0.03403 0.05573 -0.03588 C 0.05599 -0.03889 0.05612 -0.04213 0.05651 -0.04514 C 0.05664 -0.04653 0.05651 -0.04977 0.05729 -0.04931 C 0.05833 -0.04861 0.05781 -0.04514 0.05872 -0.04398 C 0.06055 -0.04167 0.06276 -0.04121 0.06484 -0.03982 C 0.0638 -0.04699 0.06354 -0.05463 0.06172 -0.06134 C 0.06094 -0.06482 0.05638 -0.06597 0.05729 -0.06945 C 0.05807 -0.07315 0.06172 -0.07037 0.06406 -0.07083 C 0.06576 -0.06945 0.06758 -0.06829 0.0694 -0.06667 C 0.07018 -0.06597 0.07122 -0.06551 0.07161 -0.06412 C 0.07253 -0.06065 0.07214 -0.05671 0.07318 -0.05324 L 0.07461 -0.04792 C 0.07487 -0.0463 0.07578 -0.03796 0.07695 -0.03727 C 0.07812 -0.03634 0.07943 -0.03796 0.08073 -0.03843 C 0.08047 -0.04607 0.08112 -0.05417 0.07995 -0.06134 C 0.07956 -0.06389 0.07708 -0.0632 0.07617 -0.06551 C 0.07292 -0.07338 0.07174 -0.08403 0.06784 -0.09097 C 0.06081 -0.10347 0.06849 -0.08889 0.0625 -0.10301 C 0.06185 -0.10463 0.06094 -0.10579 0.06029 -0.10718 C 0.05937 -0.1088 0.05872 -0.11065 0.05794 -0.1125 C 0.0582 -0.11389 0.05794 -0.11644 0.05872 -0.11644 C 0.06016 -0.11644 0.06133 -0.11389 0.0625 -0.1125 C 0.06406 -0.11088 0.06536 -0.10857 0.06706 -0.10718 C 0.06927 -0.10533 0.07383 -0.10301 0.07383 -0.10301 C 0.07487 -0.09931 0.0763 -0.09028 0.08073 -0.09908 C 0.08203 -0.10185 0.08008 -0.10718 0.08151 -0.10972 C 0.08294 -0.11227 0.08555 -0.11065 0.0875 -0.11111 L 0.08984 -0.10579 " pathEditMode="relative" ptsTypes="AAAAAAAAAAAAAAAAAAAAAAAAAAAAAAAAAAAAAAAAAAAAAAAAAA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347 L 0.00182 0.00347 C 0.00365 0.00555 0.00495 0.00949 0.00716 0.01018 C 0.00885 0.01065 0.01016 0.00717 0.01172 0.00602 C 0.01315 0.00509 0.01471 0.00417 0.01628 0.00347 C 0.01706 0.00509 0.0181 0.00671 0.01849 0.00879 C 0.01914 0.0118 0.01992 0.01528 0.01927 0.01829 C 0.01888 0.01991 0.01732 0.01921 0.01628 0.01944 C 0.01445 0.02014 0.01276 0.02037 0.01094 0.02083 C 0.01068 0.02222 0.01016 0.02361 0.01016 0.025 C 0.01068 0.0331 0.0112 0.03472 0.01471 0.03842 C 0.01536 0.03912 0.01628 0.03935 0.01706 0.03981 C 0.01771 0.03796 0.01862 0.03634 0.01927 0.03426 C 0.01966 0.0331 0.0194 0.03125 0.02005 0.03032 C 0.02083 0.02917 0.02201 0.0294 0.02305 0.02893 C 0.02357 0.03079 0.02448 0.03241 0.02461 0.03426 C 0.02474 0.03796 0.02422 0.04167 0.02383 0.04514 C 0.0237 0.04653 0.0237 0.04838 0.02305 0.04907 C 0.02174 0.05092 0.02005 0.05092 0.01849 0.05185 C 0.01497 0.05393 0.01706 0.05301 0.0125 0.05463 C 0.01146 0.0537 0.01055 0.05139 0.00938 0.05185 C 0.0082 0.05254 0.00716 0.05509 0.00716 0.05717 C 0.00716 0.05879 0.00872 0.0581 0.00938 0.05856 C 0.0099 0.05995 0.01016 0.0618 0.01094 0.06273 C 0.01536 0.06713 0.0263 0.05926 0.0276 0.05856 C 0.02826 0.05509 0.02878 0.05301 0.02917 0.04907 C 0.02943 0.04606 0.02891 0.04236 0.02982 0.03981 C 0.03047 0.03819 0.0319 0.03889 0.03294 0.03842 L 0.03971 0.0412 C 0.04102 0.04167 0.04219 0.04259 0.04349 0.04236 C 0.04531 0.04213 0.04701 0.04074 0.04883 0.03981 C 0.04701 0.01852 0.05065 0.02361 0.04271 0.02083 C 0.04167 0.0206 0.04076 0.01991 0.03971 0.01944 C 0.03997 0.01551 0.03854 0.00972 0.04049 0.00741 C 0.04557 0.00139 0.04609 0.01273 0.04805 0.01551 C 0.0487 0.01643 0.04961 0.01643 0.05039 0.0169 C 0.05104 0.01782 0.05169 0.01944 0.0526 0.01944 C 0.05547 0.01944 0.05534 0.01273 0.0556 0.01018 C 0.05534 0.00741 0.05547 0.00463 0.05482 0.00208 C 0.05404 -0.00139 0.0513 -0.00324 0.04961 -0.00463 C 0.04909 -0.00602 0.04844 -0.00741 0.04805 -0.0088 C 0.04727 -0.01134 0.04674 -0.01435 0.04583 -0.0169 C 0.04492 -0.01898 0.04167 -0.02384 0.04049 -0.025 C 0.03984 -0.0257 0.03893 -0.02593 0.03815 -0.02616 C 0.03776 -0.02083 0.03724 -0.01551 0.03672 -0.01019 C 0.03659 -0.0088 0.03659 -0.00533 0.03594 -0.00602 C 0.03411 -0.00764 0.03333 -0.01134 0.03216 -0.01412 C 0.03125 -0.01621 0.0306 -0.01852 0.02982 -0.02083 C 0.0293 -0.02269 0.02904 -0.02454 0.02839 -0.02616 C 0.02773 -0.02778 0.02682 -0.02894 0.02604 -0.03033 C 0.02682 -0.0331 0.02721 -0.03611 0.02839 -0.03843 C 0.03021 -0.04213 0.03958 -0.04375 0.03971 -0.04375 C 0.03945 -0.04746 0.04076 -0.05255 0.03893 -0.05463 C 0.03568 -0.0581 0.03138 -0.05625 0.0276 -0.05718 C 0.02604 -0.05764 0.02461 -0.0581 0.02305 -0.05857 C 0.02148 -0.06134 0.01875 -0.06296 0.01849 -0.06667 C 0.01836 -0.06921 0.02096 -0.06945 0.02227 -0.07083 C 0.02799 -0.07639 0.02279 -0.06968 0.02982 -0.08009 C 0.02917 -0.08102 0.02839 -0.08218 0.0276 -0.08287 C 0.02448 -0.08519 0.02357 -0.0838 0.02005 -0.08287 C 0.01953 -0.08009 0.01953 -0.07685 0.01849 -0.07477 C 0.01745 -0.07246 0.01536 -0.07246 0.01393 -0.07083 C 0.01302 -0.06968 0.0125 -0.06783 0.01172 -0.06667 C 0.01055 -0.06505 0.00911 -0.06412 0.00794 -0.06273 C 0.00195 -0.05556 0.00781 -0.06111 0.00182 -0.05579 C -0.01055 -0.05926 -0.00599 -0.05324 -0.00951 -0.06389 C -0.01003 -0.06528 -0.01055 -0.06667 -0.01107 -0.06806 C 0.00078 -0.07222 -0.01471 -0.06528 -0.00495 -0.07477 C -0.00365 -0.07616 -0.00195 -0.0757 -0.00039 -0.07616 C 0.00052 -0.07963 0.00404 -0.08912 -0.00039 -0.09236 C -0.00312 -0.09421 -0.00599 -0.08958 -0.00872 -0.0882 C -0.00898 -0.08681 -0.00937 -0.08565 -0.00951 -0.08426 C -0.01029 -0.07801 -0.01016 -0.07107 -0.01185 -0.06528 C -0.01237 -0.0632 -0.01432 -0.06343 -0.01562 -0.06273 C -0.0194 -0.0632 -0.0237 -0.06042 -0.02695 -0.06389 C -0.02865 -0.06597 -0.02773 -0.07246 -0.02617 -0.07477 C -0.02422 -0.07755 -0.02109 -0.0757 -0.01862 -0.07616 C -0.01966 -0.07755 -0.02044 -0.07917 -0.02161 -0.08009 C -0.03242 -0.08982 -0.02174 -0.07755 -0.02839 -0.08565 C -0.02773 -0.08681 -0.02708 -0.08866 -0.02617 -0.08958 C -0.02383 -0.09213 -0.02096 -0.09352 -0.01862 -0.0963 L -0.01628 -0.09908 C -0.01406 -0.09861 -0.01172 -0.09861 -0.00951 -0.09769 C -0.00859 -0.09722 -0.00807 -0.0956 -0.00729 -0.09491 C -0.00625 -0.09421 -0.00521 -0.09398 -0.00417 -0.09352 C -0.0013 -0.10139 -0.00378 -0.09398 -0.00195 -0.10162 C -0.00143 -0.10347 -0.00143 -0.10602 -0.00039 -0.10718 C 0.0013 -0.10903 0.00365 -0.1088 0.0056 -0.10972 C 0.00742 -0.1088 0.00924 -0.1081 0.01094 -0.10718 C 0.01966 -0.10139 0.00846 -0.10695 0.01706 -0.10301 C 0.01745 -0.10046 0.01732 -0.09676 0.01849 -0.09491 C 0.02044 -0.0919 0.02565 -0.09445 0.0276 -0.09491 C 0.02734 -0.09861 0.0276 -0.10232 0.02682 -0.10579 C 0.02656 -0.10718 0.02539 -0.10764 0.02461 -0.10833 C 0.02083 -0.11273 0.02135 -0.11204 0.01771 -0.11528 C 0.01797 -0.11644 0.01784 -0.11852 0.01849 -0.11921 C 0.02005 -0.1206 0.02214 -0.11968 0.02383 -0.1206 C 0.02669 -0.12222 0.02943 -0.125 0.03216 -0.12732 C 0.0332 -0.12593 0.03424 -0.12477 0.03516 -0.12315 C 0.04284 -0.10972 0.03398 -0.12222 0.04128 -0.1125 C 0.04063 -0.10764 0.03672 -0.08287 0.0375 -0.07477 C 0.03763 -0.07338 0.03893 -0.07384 0.03971 -0.07338 C 0.04076 -0.07523 0.04323 -0.08056 0.04505 -0.08009 C 0.04674 -0.07986 0.04805 -0.07755 0.04961 -0.07616 C 0.04883 -0.06945 0.04922 -0.06181 0.04727 -0.05579 C 0.04648 -0.05347 0.04414 -0.05579 0.04271 -0.05463 C 0.04193 -0.05394 0.0418 -0.05185 0.04128 -0.05046 C 0.04167 -0.05023 0.04557 -0.0463 0.04648 -0.04653 C 0.04935 -0.04676 0.05208 -0.04838 0.05482 -0.04908 C 0.05677 -0.05926 0.05404 -0.04722 0.05794 -0.05579 C 0.05846 -0.05695 0.05846 -0.05857 0.05872 -0.05996 C 0.0582 -0.06389 0.0582 -0.06829 0.05716 -0.07199 C 0.05664 -0.07408 0.05495 -0.07454 0.05417 -0.07616 C 0.05313 -0.07778 0.05117 -0.08333 0.05039 -0.08565 C 0.05013 -0.08773 0.04961 -0.09005 0.04961 -0.09236 C 0.04961 -0.09375 0.04948 -0.09607 0.05039 -0.0963 C 0.0526 -0.09722 0.05482 -0.09537 0.05716 -0.09491 C 0.0582 -0.09352 0.05951 -0.09283 0.06016 -0.09097 C 0.06081 -0.08935 0.06029 -0.08704 0.06094 -0.08565 C 0.06185 -0.08357 0.06341 -0.08287 0.06471 -0.08148 C 0.06419 -0.07246 0.06419 -0.06343 0.06315 -0.05463 C 0.06289 -0.05232 0.06107 -0.05139 0.06094 -0.04908 C 0.05977 -0.03056 0.05951 -0.03287 0.06393 -0.025 C 0.06549 -0.02546 0.06732 -0.02454 0.06849 -0.02616 C 0.06953 -0.02778 0.06953 -0.03079 0.07005 -0.0331 C 0.07174 -0.04005 0.07161 -0.03704 0.07305 -0.04514 C 0.07344 -0.04699 0.07357 -0.04861 0.07383 -0.05046 C 0.07409 -0.05996 0.07174 -0.07083 0.07461 -0.07871 C 0.07604 -0.0831 0.08047 -0.07338 0.08294 -0.07616 C 0.08438 -0.07778 0.07904 -0.08935 0.07839 -0.09097 C 0.07786 -0.09398 0.07773 -0.09746 0.07682 -0.10046 C 0.07435 -0.10764 0.06563 -0.10556 0.06315 -0.10579 C 0.0625 -0.10671 0.06146 -0.10718 0.06094 -0.10833 C 0.06016 -0.10996 0.05924 -0.11181 0.05938 -0.11389 C 0.06055 -0.12338 0.0625 -0.12153 0.06628 -0.12315 C 0.06706 -0.12361 0.06771 -0.12408 0.06849 -0.12454 C 0.06823 -0.12917 0.06927 -0.13449 0.06771 -0.13796 C 0.06667 -0.14074 0.06419 -0.13889 0.0625 -0.13935 C 0.0612 -0.13982 0.0599 -0.14028 0.05872 -0.14074 C 0.05729 -0.14746 0.0543 -0.15509 0.05794 -0.16227 C 0.05872 -0.16412 0.06042 -0.16227 0.06172 -0.16227 " pathEditMode="relative" ptsTypes="AAAAAAAAAAAAAAAAAAAAAAAAAAAAAAAAAAAAAAAAAAAAAAAAAAAAAAAAAAAAAAAAAAAAAAAAAAAAAAAAAAAAAAAAAAAAAAAAAAAAAAAAAAAAAAAAAAAAAAAAAAAAAAAAAAAAAAAAAAAAA">
                                      <p:cBhvr>
                                        <p:cTn id="18" dur="3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6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63E7-69F5-49BA-BF42-51EC5864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7000" cy="4667250"/>
          </a:xfrm>
        </p:spPr>
        <p:txBody>
          <a:bodyPr/>
          <a:lstStyle/>
          <a:p>
            <a:r>
              <a:rPr lang="en-US" dirty="0"/>
              <a:t>Information about the origin of items in memory.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55FDD-90C3-EA38-1648-0437744DF364}"/>
              </a:ext>
            </a:extLst>
          </p:cNvPr>
          <p:cNvSpPr txBox="1">
            <a:spLocks/>
          </p:cNvSpPr>
          <p:nvPr/>
        </p:nvSpPr>
        <p:spPr>
          <a:xfrm>
            <a:off x="-1983377" y="75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  <p:pic>
        <p:nvPicPr>
          <p:cNvPr id="5132" name="Picture 12" descr="Daniel Radcliffe reveals THIS actress to be his recent celebrity crush:  I've worked with her | PINKVILLA">
            <a:extLst>
              <a:ext uri="{FF2B5EF4-FFF2-40B4-BE49-F238E27FC236}">
                <a16:creationId xmlns:a16="http://schemas.microsoft.com/office/drawing/2014/main" id="{E7EC24C1-961D-DB80-958A-F05FCD1B0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85" y="2857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Daniel Radcliffe Clarifies Harry Potter Rumor About Him Breaking Wands |  Cinemablend">
            <a:extLst>
              <a:ext uri="{FF2B5EF4-FFF2-40B4-BE49-F238E27FC236}">
                <a16:creationId xmlns:a16="http://schemas.microsoft.com/office/drawing/2014/main" id="{3F9F1DE9-5B84-74C8-84AE-6C9019896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985" y="2857499"/>
            <a:ext cx="6875030" cy="34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408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190EC-7A69-433D-84A8-248D260E536D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75282-DF91-4D15-8BD7-73B4968A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Drift Rate Variability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83CE8-F3BA-495C-A8E4-B887C7D1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2057400"/>
            <a:ext cx="3981450" cy="36957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E5B4F6-CC22-44ED-8751-E6F522DE62A5}"/>
              </a:ext>
            </a:extLst>
          </p:cNvPr>
          <p:cNvSpPr/>
          <p:nvPr/>
        </p:nvSpPr>
        <p:spPr>
          <a:xfrm>
            <a:off x="2209800" y="2667000"/>
            <a:ext cx="22098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1B4E41-C132-4697-A58D-FE8495A4A122}"/>
              </a:ext>
            </a:extLst>
          </p:cNvPr>
          <p:cNvCxnSpPr/>
          <p:nvPr/>
        </p:nvCxnSpPr>
        <p:spPr>
          <a:xfrm flipH="1">
            <a:off x="3505200" y="2448502"/>
            <a:ext cx="1905000" cy="599498"/>
          </a:xfrm>
          <a:prstGeom prst="straightConnector1">
            <a:avLst/>
          </a:prstGeom>
          <a:ln w="57150">
            <a:solidFill>
              <a:srgbClr val="272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4162DA-B3F9-452F-BF97-2DCAE891A0FD}"/>
              </a:ext>
            </a:extLst>
          </p:cNvPr>
          <p:cNvSpPr txBox="1"/>
          <p:nvPr/>
        </p:nvSpPr>
        <p:spPr>
          <a:xfrm>
            <a:off x="5410200" y="1953694"/>
            <a:ext cx="3255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3B3838"/>
                </a:solidFill>
              </a:rPr>
              <a:t>High Drift (fast RT)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5A41B-E58B-4F5A-871B-D9EC2BA08221}"/>
              </a:ext>
            </a:extLst>
          </p:cNvPr>
          <p:cNvCxnSpPr>
            <a:cxnSpLocks/>
          </p:cNvCxnSpPr>
          <p:nvPr/>
        </p:nvCxnSpPr>
        <p:spPr>
          <a:xfrm flipH="1" flipV="1">
            <a:off x="3345295" y="4508305"/>
            <a:ext cx="1774536" cy="749495"/>
          </a:xfrm>
          <a:prstGeom prst="straightConnector1">
            <a:avLst/>
          </a:prstGeom>
          <a:ln w="57150">
            <a:solidFill>
              <a:srgbClr val="272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20E8DD-6976-474E-A8B5-487E50820734}"/>
              </a:ext>
            </a:extLst>
          </p:cNvPr>
          <p:cNvSpPr txBox="1"/>
          <p:nvPr/>
        </p:nvSpPr>
        <p:spPr>
          <a:xfrm>
            <a:off x="5094430" y="5292405"/>
            <a:ext cx="3330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3B3838"/>
                </a:solidFill>
              </a:rPr>
              <a:t>Low Drift (slow RT)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6FF8B0-78E3-4804-80B0-966D23860C01}"/>
              </a:ext>
            </a:extLst>
          </p:cNvPr>
          <p:cNvCxnSpPr>
            <a:cxnSpLocks/>
          </p:cNvCxnSpPr>
          <p:nvPr/>
        </p:nvCxnSpPr>
        <p:spPr>
          <a:xfrm flipH="1">
            <a:off x="3726296" y="4173767"/>
            <a:ext cx="1885061" cy="90708"/>
          </a:xfrm>
          <a:prstGeom prst="straightConnector1">
            <a:avLst/>
          </a:prstGeom>
          <a:ln w="57150">
            <a:solidFill>
              <a:srgbClr val="2F6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747C40-50DC-4AD8-BA45-D30B8FE04E08}"/>
              </a:ext>
            </a:extLst>
          </p:cNvPr>
          <p:cNvSpPr txBox="1"/>
          <p:nvPr/>
        </p:nvSpPr>
        <p:spPr>
          <a:xfrm>
            <a:off x="5611357" y="3882120"/>
            <a:ext cx="1363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2F6CB5"/>
                </a:solidFill>
              </a:rPr>
              <a:t>Overall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317CF-32BB-4AFD-9C18-87E8A22C02F2}"/>
              </a:ext>
            </a:extLst>
          </p:cNvPr>
          <p:cNvSpPr txBox="1"/>
          <p:nvPr/>
        </p:nvSpPr>
        <p:spPr>
          <a:xfrm>
            <a:off x="1561528" y="565475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2F6CB5"/>
                </a:solidFill>
              </a:rPr>
              <a:t>Variable Drift</a:t>
            </a:r>
          </a:p>
        </p:txBody>
      </p:sp>
      <p:pic>
        <p:nvPicPr>
          <p:cNvPr id="9" name="Picture 2" descr="Confused Math Lady GIFs | Tenor">
            <a:extLst>
              <a:ext uri="{FF2B5EF4-FFF2-40B4-BE49-F238E27FC236}">
                <a16:creationId xmlns:a16="http://schemas.microsoft.com/office/drawing/2014/main" id="{6065284C-A7E1-D000-438A-986AC2C7F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57" y="4789808"/>
            <a:ext cx="2205515" cy="140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Not Confident GIFs - Get the best GIF on GIPHY">
            <a:extLst>
              <a:ext uri="{FF2B5EF4-FFF2-40B4-BE49-F238E27FC236}">
                <a16:creationId xmlns:a16="http://schemas.microsoft.com/office/drawing/2014/main" id="{E10C9B3A-989A-BBB0-9522-F59006F32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04" y="1675899"/>
            <a:ext cx="2116931" cy="154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8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190EC-7A69-433D-84A8-248D260E536D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75282-DF91-4D15-8BD7-73B4968A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Drift Rate Variability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83CE8-F3BA-495C-A8E4-B887C7D1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2057400"/>
            <a:ext cx="3981450" cy="369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E9A45-F908-4927-B42C-76D596527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505652"/>
            <a:ext cx="4940858" cy="29134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E5B4F6-CC22-44ED-8751-E6F522DE62A5}"/>
              </a:ext>
            </a:extLst>
          </p:cNvPr>
          <p:cNvSpPr/>
          <p:nvPr/>
        </p:nvSpPr>
        <p:spPr>
          <a:xfrm>
            <a:off x="2209800" y="2667000"/>
            <a:ext cx="22098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317CF-32BB-4AFD-9C18-87E8A22C02F2}"/>
              </a:ext>
            </a:extLst>
          </p:cNvPr>
          <p:cNvSpPr txBox="1"/>
          <p:nvPr/>
        </p:nvSpPr>
        <p:spPr>
          <a:xfrm>
            <a:off x="1561528" y="565475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2F6CB5"/>
                </a:solidFill>
              </a:rPr>
              <a:t>Variable Drift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34FA2-FFCC-4AC2-9B64-297683779739}"/>
              </a:ext>
            </a:extLst>
          </p:cNvPr>
          <p:cNvSpPr txBox="1"/>
          <p:nvPr/>
        </p:nvSpPr>
        <p:spPr>
          <a:xfrm>
            <a:off x="8303789" y="5587780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BC0000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22620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7190EC-7A69-433D-84A8-248D260E536D}"/>
              </a:ext>
            </a:extLst>
          </p:cNvPr>
          <p:cNvSpPr/>
          <p:nvPr/>
        </p:nvSpPr>
        <p:spPr>
          <a:xfrm>
            <a:off x="0" y="1600200"/>
            <a:ext cx="12192000" cy="472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20C11A-995E-45FF-80EA-F5FFDB2410DB}"/>
              </a:ext>
            </a:extLst>
          </p:cNvPr>
          <p:cNvSpPr/>
          <p:nvPr/>
        </p:nvSpPr>
        <p:spPr>
          <a:xfrm>
            <a:off x="7010400" y="2925762"/>
            <a:ext cx="1851001" cy="1874837"/>
          </a:xfrm>
          <a:prstGeom prst="ellipse">
            <a:avLst/>
          </a:prstGeom>
          <a:solidFill>
            <a:schemeClr val="tx1"/>
          </a:solidFill>
          <a:ln w="5715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75282-DF91-4D15-8BD7-73B4968A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Comparison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317CF-32BB-4AFD-9C18-87E8A22C02F2}"/>
              </a:ext>
            </a:extLst>
          </p:cNvPr>
          <p:cNvSpPr txBox="1"/>
          <p:nvPr/>
        </p:nvSpPr>
        <p:spPr>
          <a:xfrm>
            <a:off x="1561528" y="1855678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34FA2-FFCC-4AC2-9B64-297683779739}"/>
              </a:ext>
            </a:extLst>
          </p:cNvPr>
          <p:cNvSpPr txBox="1"/>
          <p:nvPr/>
        </p:nvSpPr>
        <p:spPr>
          <a:xfrm>
            <a:off x="8229600" y="1855677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04EEBC2-9363-48D1-8912-4B2BE4E87557}"/>
              </a:ext>
            </a:extLst>
          </p:cNvPr>
          <p:cNvSpPr/>
          <p:nvPr/>
        </p:nvSpPr>
        <p:spPr>
          <a:xfrm>
            <a:off x="9731399" y="2925763"/>
            <a:ext cx="1851001" cy="1874837"/>
          </a:xfrm>
          <a:prstGeom prst="ellipse">
            <a:avLst/>
          </a:prstGeom>
          <a:solidFill>
            <a:schemeClr val="tx1"/>
          </a:solidFill>
          <a:ln w="5715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rgbClr val="191919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6DF932-EE09-4B44-9C74-9DA0873EA672}"/>
              </a:ext>
            </a:extLst>
          </p:cNvPr>
          <p:cNvCxnSpPr>
            <a:cxnSpLocks/>
          </p:cNvCxnSpPr>
          <p:nvPr/>
        </p:nvCxnSpPr>
        <p:spPr>
          <a:xfrm flipH="1" flipV="1">
            <a:off x="7334571" y="3124200"/>
            <a:ext cx="514029" cy="667456"/>
          </a:xfrm>
          <a:prstGeom prst="straightConnector1">
            <a:avLst/>
          </a:prstGeom>
          <a:ln w="76200">
            <a:solidFill>
              <a:srgbClr val="19191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4290EC-BA37-43E5-AC7E-1A594CE2905C}"/>
              </a:ext>
            </a:extLst>
          </p:cNvPr>
          <p:cNvSpPr txBox="1"/>
          <p:nvPr/>
        </p:nvSpPr>
        <p:spPr>
          <a:xfrm>
            <a:off x="9034160" y="3429000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>
                <a:solidFill>
                  <a:srgbClr val="191919"/>
                </a:solidFill>
              </a:rPr>
              <a:t>+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8635FA-82F3-43F0-B574-134119B87209}"/>
              </a:ext>
            </a:extLst>
          </p:cNvPr>
          <p:cNvSpPr/>
          <p:nvPr/>
        </p:nvSpPr>
        <p:spPr>
          <a:xfrm>
            <a:off x="2057400" y="2925763"/>
            <a:ext cx="1851001" cy="1874837"/>
          </a:xfrm>
          <a:prstGeom prst="ellipse">
            <a:avLst/>
          </a:prstGeom>
          <a:solidFill>
            <a:schemeClr val="tx1"/>
          </a:solidFill>
          <a:ln w="5715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C6FD3F-3B88-4BAA-940B-CEC0887BEC3D}"/>
              </a:ext>
            </a:extLst>
          </p:cNvPr>
          <p:cNvCxnSpPr>
            <a:endCxn id="30" idx="1"/>
          </p:cNvCxnSpPr>
          <p:nvPr/>
        </p:nvCxnSpPr>
        <p:spPr>
          <a:xfrm flipH="1" flipV="1">
            <a:off x="2328473" y="3200327"/>
            <a:ext cx="654427" cy="762073"/>
          </a:xfrm>
          <a:prstGeom prst="straightConnector1">
            <a:avLst/>
          </a:prstGeom>
          <a:ln w="76200">
            <a:solidFill>
              <a:srgbClr val="4D4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48F56C-FCB9-430B-9D97-95ACFF631C8E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3352800"/>
            <a:ext cx="468299" cy="533399"/>
          </a:xfrm>
          <a:prstGeom prst="straightConnector1">
            <a:avLst/>
          </a:prstGeom>
          <a:ln w="762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E97004-441D-4C83-8C13-F76CAA15E65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505200"/>
            <a:ext cx="468299" cy="533399"/>
          </a:xfrm>
          <a:prstGeom prst="straightConnector1">
            <a:avLst/>
          </a:prstGeom>
          <a:ln w="76200">
            <a:solidFill>
              <a:schemeClr val="tx2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708860A-0536-FF32-0FCB-9BC464477500}"/>
              </a:ext>
            </a:extLst>
          </p:cNvPr>
          <p:cNvSpPr/>
          <p:nvPr/>
        </p:nvSpPr>
        <p:spPr bwMode="auto">
          <a:xfrm>
            <a:off x="10584891" y="3791179"/>
            <a:ext cx="144016" cy="14400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827AB-2D42-93EE-E224-D59CB04938D0}"/>
              </a:ext>
            </a:extLst>
          </p:cNvPr>
          <p:cNvSpPr txBox="1"/>
          <p:nvPr/>
        </p:nvSpPr>
        <p:spPr>
          <a:xfrm>
            <a:off x="9870465" y="3386126"/>
            <a:ext cx="15728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Zero Drift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(Guess)</a:t>
            </a:r>
          </a:p>
        </p:txBody>
      </p:sp>
    </p:spTree>
    <p:extLst>
      <p:ext uri="{BB962C8B-B14F-4D97-AF65-F5344CB8AC3E}">
        <p14:creationId xmlns:p14="http://schemas.microsoft.com/office/powerpoint/2010/main" val="424233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069 L -0.00352 -0.00069 C -0.00508 -0.00254 -0.00729 -0.003 -0.0082 -0.00601 C -0.0099 -0.01157 -0.00586 -0.01273 -0.00469 -0.01435 C -0.00404 -0.01504 -0.00352 -0.01643 -0.00287 -0.01736 C -0.00156 -0.01713 1.45833E-6 -0.01759 0.00117 -0.01643 C 0.00156 -0.01597 0.00351 -0.00717 0.00351 -0.00694 C 0.0043 -0.0074 0.0056 -0.00671 0.00586 -0.0081 C 0.00625 -0.01041 0.00599 -0.01875 0.00417 -0.02152 C 0.00364 -0.02222 0.00299 -0.02222 0.00234 -0.02268 C 0.00026 -0.02222 -0.00794 -0.02407 -0.01107 -0.01851 C -0.01185 -0.01713 -0.01224 -0.01574 -0.01289 -0.01435 C -0.01302 -0.0125 -0.01341 -0.01088 -0.01341 -0.00902 C -0.01341 -0.00416 -0.01302 -0.00254 -0.01224 0.00139 C -0.01146 -4.44444E-6 -0.01029 -0.00092 -0.0099 -0.00277 C -0.00912 -0.00648 -0.01185 -0.00879 -0.01289 -0.01018 C -0.01367 -0.00972 -0.01458 -0.00995 -0.01524 -0.00902 C -0.01602 -0.0081 -0.01641 -0.00625 -0.01693 -0.00486 C -0.01758 -0.0037 -0.0181 -0.00277 -0.01875 -0.00185 C -0.01693 0.01737 -0.02083 -0.01273 -0.01172 0.00764 C -0.01029 0.01088 -0.01224 0.01644 -0.01107 0.02014 C -0.01055 0.022 -0.00873 0.02061 -0.00755 0.02107 C -0.00638 0.02176 -0.00521 0.02246 -0.00404 0.02315 C -0.00378 0.02153 -0.00326 0.0169 -0.00169 0.0169 C -0.00091 0.0169 -0.00052 0.01899 1.45833E-6 0.02014 C 0.00026 0.02223 0.00104 0.02454 0.00065 0.02639 C 1.45833E-6 0.02871 -0.0043 0.02639 -0.00469 0.02639 C -0.00482 0.02524 -0.00521 0.02431 -0.00521 0.02315 C -0.00521 0.01551 -0.00287 0.01945 0.00117 0.02014 C 0.00182 0.02107 0.0026 0.02176 0.00299 0.02315 C 0.00338 0.02547 0.00325 0.02801 0.00351 0.03056 C 0.00364 0.03195 0.0039 0.03334 0.00417 0.03473 C 0.00469 0.03125 0.00495 0.02709 0.00703 0.02524 C 0.00794 0.02454 0.00898 0.02454 0.01002 0.02431 C 0.01146 0.0345 0.0095 0.02338 0.0112 0.01899 C 0.01159 0.01783 0.01237 0.02107 0.01289 0.02223 C 0.01406 0.02963 0.01523 0.03334 0.01354 0.0419 C 0.01315 0.04352 0.01198 0.04329 0.0112 0.04399 C 0.00781 0.04375 0.00443 0.04422 0.00117 0.04306 C 0.00052 0.04283 0.00052 0.04098 0.00065 0.03982 C 0.00104 0.02894 0.00013 0.03056 0.00351 0.02848 C 0.00495 0.02871 0.00638 0.02848 0.00768 0.0294 C 0.0082 0.0301 0.00755 0.03287 0.0082 0.03264 C 0.00911 0.03218 0.00924 0.02963 0.01002 0.02848 C 0.0125 0.02431 0.01445 0.02223 0.01706 0.01899 C 0.0164 0.01829 0.01588 0.0176 0.01523 0.0169 C 0.01471 0.01644 0.01393 0.01667 0.01354 0.01598 C 0.01237 0.01459 0.01159 0.0125 0.01055 0.01065 C 0.01081 0.00834 0.00976 0.00371 0.0112 0.00348 C 0.01185 0.00325 0.01823 0.01505 0.01875 0.01598 C 0.01901 0.01875 0.0194 0.02153 0.0194 0.02431 C 0.0194 0.02616 0.01901 0.02084 0.01875 0.01899 C 0.01849 0.0169 0.01797 0.01482 0.01758 0.01274 C 0.01484 -0.00347 0.0181 -0.00069 0.01237 -0.00277 C 0.01172 -0.00347 0.01068 -0.0037 0.01055 -0.00486 C 0.00963 -0.01018 0.01172 -0.01064 0.01354 -0.01226 C 0.01588 -0.01088 0.01797 -0.01111 0.0194 -0.00694 C 0.01992 -0.00509 0.02018 -0.00277 0.02057 -0.00069 C 0.02031 0.00278 0.02135 0.00718 0.01992 0.00973 C 0.01888 0.01158 0.0168 0.0095 0.01588 0.00764 C 0.01497 0.00602 0.01562 0.00348 0.01523 0.00139 C 0.01497 0.00024 0.01445 -0.00069 0.01406 -0.00185 C 0.01562 -0.01273 0.01328 -0.00023 0.0164 -0.0081 C 0.01706 -0.00949 0.01706 -0.01157 0.01758 -0.01319 C 0.01823 -0.0155 0.01914 -0.01736 0.01992 -0.01944 C 0.01979 -0.02199 0.02031 -0.04236 0.01289 -0.02685 C 0.01159 -0.02407 0.01328 -0.0199 0.01354 -0.01643 C 0.01432 -0.01713 0.01627 -0.01713 0.01588 -0.01851 C 0.01471 -0.02152 0.01224 -0.02245 0.01055 -0.02476 C 0.00976 -0.02569 0.00911 -0.02708 0.0082 -0.02777 C 0.00742 -0.02847 0.00664 -0.02847 0.00586 -0.02893 C 0.00456 -0.02754 0.00312 -0.02592 0.00182 -0.02476 C 0.00117 -0.02407 0.00039 -0.02268 1.45833E-6 -0.02361 C -0.00078 -0.02523 -0.00039 -0.02777 -0.00052 -0.02986 C -0.00039 -0.03379 0.00065 -0.03773 1.45833E-6 -0.04143 C -0.00026 -0.04282 -0.00182 -0.0405 -0.00235 -0.03935 C -0.00287 -0.03819 -0.00274 -0.03657 -0.00287 -0.03518 C -0.00274 -0.0331 -0.00352 -0.02916 -0.00235 -0.02893 C 0.0013 -0.02754 0.0056 -0.02754 0.00885 -0.03101 C 0.01406 -0.03657 0.0069 -0.04143 0.00586 -0.04236 C 0.00534 -0.04213 0.00469 -0.04189 0.00417 -0.04143 C -0.00039 -0.03726 0.00495 -0.04074 0.00065 -0.03819 C -0.00013 -0.0368 -0.00091 -0.03541 -0.00169 -0.03402 C -0.00235 -0.03333 -0.00313 -0.0331 -0.00352 -0.03194 C -0.00391 -0.03078 -0.00352 -0.0287 -0.00404 -0.02777 C -0.00547 -0.02569 -0.00729 -0.02523 -0.00873 -0.02361 L -0.01055 -0.02152 C -0.01068 -0.02291 -0.01107 -0.0243 -0.01107 -0.02569 C -0.01107 -0.0331 -0.00873 -0.03009 -0.00469 -0.03101 C -0.00182 -0.03472 -0.00248 -0.0324 -0.00169 -0.03819 C -0.00156 -0.04004 -0.00026 -0.04305 -0.00117 -0.04351 C -0.00235 -0.04398 -0.003 -0.0405 -0.00404 -0.03935 C -0.00469 -0.03865 -0.00521 -0.03842 -0.00586 -0.03819 C -0.0086 -0.03726 -0.01133 -0.0368 -0.01406 -0.03611 C -0.01849 -0.03356 -0.01589 -0.03611 -0.01341 -0.0206 C -0.01328 -0.01921 -0.01341 -0.01736 -0.01289 -0.01643 C -0.01237 -0.01527 -0.01133 -0.01574 -0.01055 -0.01527 C -0.00768 -0.01713 -0.00104 -0.0199 -0.00938 -0.03194 C -0.01172 -0.03518 -0.01524 -0.03055 -0.0181 -0.02986 C -0.01914 -0.02824 -0.02044 -0.02685 -0.0211 -0.02476 C -0.02162 -0.02291 -0.02149 -0.0206 -0.02162 -0.01851 C -0.02188 -0.01666 -0.02201 -0.01504 -0.02227 -0.01319 C -0.02123 -0.00625 -0.02214 -0.00486 -0.01875 -0.00185 C -0.01797 -0.00115 -0.01719 -0.00115 -0.01641 -0.00069 C -0.01537 -0.00138 -0.01432 -0.00162 -0.01341 -0.00277 C -0.01055 -0.00717 -0.01367 -0.01898 -0.01406 -0.02152 C -0.01432 -0.02314 -0.01458 -0.02476 -0.01524 -0.02569 C -0.01589 -0.02662 -0.0168 -0.02638 -0.01758 -0.02685 C -0.01875 -0.02708 -0.01992 -0.02754 -0.0211 -0.02777 C -0.02162 -0.02615 -0.02279 -0.02453 -0.02279 -0.02268 C -0.02305 -0.01458 -0.02214 -0.00671 -0.02162 0.00139 C -0.02162 0.00325 -0.02149 0.00487 -0.0211 0.00649 C -0.01979 0.01204 -0.01875 0.01366 -0.01693 0.01806 C -0.01654 0.01899 -0.01615 0.02014 -0.01576 0.02107 C -0.01485 0.01968 -0.01354 0.01899 -0.01289 0.0169 C -0.01224 0.01528 -0.01211 0.01274 -0.01224 0.01065 C -0.01406 -0.00925 -0.01185 -0.00694 -0.01693 -0.01018 C -0.01758 -0.00972 -0.01875 -0.01018 -0.01875 -0.00902 C -0.01979 0.00996 -0.02096 0.00741 -0.01641 0.01274 C -0.01615 0.01412 -0.01628 0.01598 -0.01576 0.0169 C -0.0155 0.01783 -0.01458 0.0176 -0.01406 0.01806 C -0.01224 0.01991 -0.0099 0.02292 -0.0082 0.02524 C -0.00638 0.025 -0.00404 0.02686 -0.00287 0.02431 C -0.00117 0.02014 -0.00456 0.01505 -0.00586 0.01274 C -0.00768 0.02084 -0.00833 0.02107 -0.00521 0.03264 C -0.00482 0.0345 -0.00326 0.03473 -0.00235 0.03565 C -0.00169 0.03635 -0.00117 0.03704 -0.00052 0.03774 L 0.00586 0.03681 C 0.0069 0.03565 0.00703 0.03056 0.00703 0.03056 C 0.0069 0.02801 0.00703 0.02547 0.00651 0.02315 C 0.00612 0.022 0.00482 0.01991 0.00469 0.02107 C 0.00443 0.02338 0.00547 0.02524 0.00586 0.02732 C 0.00625 0.02639 0.00651 0.025 0.00703 0.02431 C 0.00755 0.02362 0.0082 0.02338 0.00885 0.02315 C 0.01055 0.02269 0.01237 0.02246 0.01406 0.02223 C 0.01588 0.00926 0.01497 0.01852 0.01172 -0.00902 C 0.01081 -0.01689 0.01081 -0.0162 0.00937 -0.02268 C 0.00976 -0.03055 0.00924 -0.03888 0.01055 -0.04652 C 0.01081 -0.04791 0.01224 -0.04537 0.01289 -0.04444 C 0.01341 -0.04375 0.01354 -0.04236 0.01406 -0.04143 C 0.01719 -0.03518 0.01797 -0.03611 0.0194 -0.02986 C 0.01966 -0.02847 0.01979 -0.02708 0.01992 -0.02569 C 0.01732 -0.00949 0.02018 -0.01875 0.00586 -0.03194 C 0.00495 -0.03287 0.0039 -0.03263 0.00299 -0.0331 C 0.00234 -0.03333 0.00182 -0.03379 0.00117 -0.03402 C -0.00078 -0.08495 0.00573 -0.05648 -0.00521 -0.06643 C -0.00612 -0.06713 -0.00638 -0.06921 -0.00703 -0.07037 C -0.0155 -0.06643 -0.01511 -0.0706 -0.01224 -0.05069 C -0.01211 -0.0493 -0.01198 -0.05347 -0.01172 -0.05486 C -0.01159 -0.05601 -0.01055 -0.05833 -0.01107 -0.0581 C -0.01237 -0.0574 -0.01302 -0.05532 -0.01406 -0.05393 C -0.01419 -0.05046 -0.01458 -0.04699 -0.01458 -0.04351 C -0.01458 -0.04236 -0.01458 -0.04004 -0.01406 -0.04027 C -0.01328 -0.04074 -0.01328 -0.04305 -0.01289 -0.04444 C -0.01276 -0.04745 -0.01133 -0.0625 -0.01341 -0.06643 C -0.01432 -0.06782 -0.01576 -0.06574 -0.01693 -0.06527 C -0.01732 -0.06435 -0.01771 -0.06319 -0.0181 -0.06226 C -0.02136 -0.05532 -0.02162 -0.06134 -0.01927 -0.04444 C -0.01914 -0.04305 -0.0181 -0.04259 -0.01758 -0.04143 C -0.01667 -0.03935 -0.01524 -0.03518 -0.01524 -0.03518 C -0.01445 -0.03541 -0.01276 -0.03472 -0.01289 -0.03611 C -0.01302 -0.04027 -0.01367 -0.04583 -0.01576 -0.04768 C -0.01719 -0.04861 -0.02305 -0.04513 -0.02578 -0.04351 C -0.02539 -0.04004 -0.02461 -0.03657 -0.02461 -0.0331 C -0.02461 -0.03171 -0.02513 -0.03009 -0.02578 -0.02986 C -0.03099 -0.02824 -0.03633 -0.02847 -0.04154 -0.02777 C -0.04232 -0.02754 -0.04401 -0.02523 -0.04388 -0.02685 C -0.04349 -0.03125 -0.03998 -0.03564 -0.03802 -0.03819 C -0.0349 -0.03726 -0.03177 -0.03703 -0.02865 -0.03518 C -0.02813 -0.03472 -0.028 -0.0331 -0.02813 -0.03194 C -0.03034 -0.00694 -0.028 -0.0206 -0.03281 -0.01226 C -0.03607 -0.00648 -0.03294 -0.00902 -0.03633 -0.00694 C -0.03672 -0.00879 -0.0375 -0.01041 -0.0375 -0.01226 C -0.03789 -0.02314 -0.03789 -0.02199 -0.03568 -0.02777 C -0.03516 -0.02685 -0.03451 -0.02592 -0.03399 -0.02476 C -0.0336 -0.02384 -0.0336 -0.02245 -0.03333 -0.02152 C -0.03164 -0.01481 -0.03229 -0.01643 -0.02982 -0.01226 C -0.03008 -0.0074 -0.02982 -0.00231 -0.03047 0.00232 C -0.0306 0.00394 -0.0319 0.00417 -0.03216 0.00556 C -0.0349 0.0169 -0.03112 0.01389 -0.03568 0.01598 C -0.03594 0.0176 -0.03659 0.01945 -0.03633 0.02107 C -0.03594 0.02408 -0.03268 0.0257 -0.03164 0.02639 C -0.02826 0.025 -0.02422 0.02639 -0.02162 0.02223 C -0.02057 0.02037 -0.02292 0.00463 -0.02396 0.00232 C -0.02474 0.00116 -0.02591 0.00162 -0.02695 0.00139 C -0.02787 0.00162 -0.02904 0.00139 -0.02982 0.00232 C -0.03034 0.00301 -0.03047 0.0044 -0.03047 0.00556 C -0.03034 0.00903 -0.0293 0.0125 -0.0293 0.01598 C -0.0293 0.01783 -0.02982 0.01227 -0.03047 0.01065 C -0.03138 0.00834 -0.03281 0.00649 -0.03399 0.0044 C -0.0332 0.00093 -0.03307 -0.00324 -0.03164 -0.00601 C -0.02956 -0.00949 -0.0211 -0.00416 -0.02044 -0.00393 C -0.02149 0.01181 -0.01823 0.02061 -0.0263 0.01389 C -0.02748 0.01297 -0.02826 0.01112 -0.0293 0.00973 C -0.03021 0.01112 -0.03138 0.01204 -0.03216 0.01389 C -0.03425 0.01829 -0.03425 0.02338 -0.03516 0.02848 C -0.03581 0.03264 -0.03672 0.03681 -0.0375 0.04098 C -0.03724 0.04399 -0.03776 0.04769 -0.03685 0.05024 C -0.03659 0.05139 -0.03568 0.04908 -0.03516 0.04815 C -0.03373 0.04584 -0.03099 0.04098 -0.03099 0.04098 C -0.03086 0.03982 -0.03086 0.03866 -0.03047 0.03774 C -0.02982 0.03658 -0.028 0.03635 -0.02813 0.03473 C -0.02865 0.03056 -0.03255 0.02616 -0.03451 0.02431 C -0.03516 0.02385 -0.03568 0.02362 -0.03633 0.02315 C -0.03711 0.02362 -0.03841 0.02292 -0.03867 0.02431 C -0.03998 0.02963 -0.03737 0.03149 -0.03568 0.03357 C -0.03529 0.03496 -0.03529 0.03681 -0.03451 0.03774 C -0.03373 0.03889 -0.03268 0.03889 -0.03164 0.03889 C -0.02904 0.03889 -0.02656 0.0382 -0.02396 0.03774 C -0.02344 0.0375 -0.02279 0.03635 -0.02227 0.03681 C -0.02175 0.03727 -0.02188 0.03889 -0.02162 0.03982 C -0.02149 0.04167 -0.02123 0.04329 -0.0211 0.04514 C -0.01966 0.04445 -0.01823 0.04445 -0.01693 0.04306 C -0.01628 0.04213 -0.01615 0.04028 -0.01576 0.03889 C -0.01563 0.03797 -0.01576 0.03635 -0.01524 0.03565 C -0.01406 0.0345 -0.0125 0.03426 -0.01107 0.03357 C -0.00951 0.03473 -0.00794 0.03565 -0.00638 0.03681 C -0.00521 0.03774 -0.00326 0.03774 -0.00287 0.03982 C -0.00248 0.04352 -0.00404 0.04676 -0.00469 0.05024 C -0.00716 0.04931 -0.0099 0.04908 -0.01224 0.04723 C -0.01589 0.04445 -0.01797 0.04028 -0.02044 0.03565 C -0.02005 0.03357 -0.02018 0.03102 -0.01927 0.0294 C -0.01641 0.02362 -0.01198 0.02477 -0.0082 0.02431 C -0.00742 0.02385 -0.00651 0.02246 -0.00586 0.02315 C -0.00495 0.02431 -0.00495 0.02662 -0.00469 0.02848 C -0.00404 0.03264 -0.00352 0.03681 -0.00287 0.04098 C -0.00208 0.03912 -0.00143 0.03426 -0.00052 0.03565 C 0.00364 0.04329 -0.00287 0.04954 0.00182 0.04399 C 0.00234 0.0419 0.00286 0.03982 0.00351 0.03774 C 0.0039 0.03681 0.00404 0.03403 0.00469 0.03473 C 0.00781 0.0382 0.01002 0.04399 0.01289 0.04815 C 0.01471 0.05093 0.01667 0.05348 0.01875 0.05556 C 0.0194 0.05625 0.02031 0.05625 0.02109 0.05649 C 0.02174 0.05695 0.02226 0.05718 0.02292 0.05764 C 0.02292 0.05787 0.02539 0.06783 0.02344 0.06899 C 0.02187 0.06991 0.02031 0.0676 0.01875 0.0669 C 0.00781 0.06343 0.01836 0.06783 0.01172 0.06482 C 0.01289 0.06065 0.01419 0.05672 0.01523 0.05232 C 0.01562 0.0507 0.01549 0.04885 0.01588 0.04723 C 0.01627 0.04537 0.01706 0.04375 0.01758 0.0419 C 0.01966 0.03542 0.01758 0.03982 0.02109 0.03357 C 0.02148 0.03195 0.02122 0.02848 0.02226 0.02848 C 0.02396 0.02848 0.02513 0.03149 0.02643 0.03357 C 0.02682 0.0345 0.02682 0.03565 0.02695 0.03681 C 0.02721 0.03843 0.02734 0.04028 0.0276 0.0419 C 0.02695 0.0544 0.02734 0.06713 0.02578 0.0794 C 0.02552 0.08149 0.02357 0.07732 0.02344 0.07524 C 0.02292 0.06343 0.02383 0.05162 0.02409 0.03982 C 0.02487 0.04306 0.0263 0.04584 0.02643 0.04931 C 0.02669 0.05834 0.02734 0.06829 0.02409 0.07524 C 0.02344 0.07639 0.02305 0.07778 0.02226 0.07848 C 0.02161 0.07917 0.0207 0.07917 0.01992 0.0794 C 0.01745 0.07848 0.01471 0.07825 0.01237 0.07639 C 0.0095 0.07408 0.01133 0.0713 0.01002 0.06806 C 0.00937 0.06667 0.00846 0.06598 0.00768 0.06482 C 0.00625 0.06528 0.00482 0.06551 0.00351 0.06598 C 0.00247 0.06621 0.00065 0.06528 0.00065 0.0669 C 0.00065 0.06737 0.00456 0.06968 0.00534 0.07014 C 0.00547 0.06551 0.00547 0.06112 0.00586 0.05649 C 0.00599 0.0544 0.0069 0.05255 0.00703 0.05024 C 0.00716 0.04746 0.00664 0.04468 0.00651 0.0419 C 0.00586 0.04375 0.00534 0.04561 0.00469 0.04723 C 0.00417 0.04862 0.00299 0.04954 0.00299 0.05139 C 0.0026 0.06922 0.00234 0.07246 0.00586 0.08357 C 0.00625 0.08473 0.00664 0.08565 0.00703 0.08681 C 0.00898 0.08635 0.01094 0.08658 0.01289 0.08565 C 0.01354 0.08542 0.01406 0.08426 0.01471 0.08357 C 0.01536 0.08287 0.01627 0.08218 0.01706 0.08149 C 0.01719 0.08056 0.01771 0.07732 0.01758 0.07848 C 0.01667 0.08936 0.0164 0.08889 0.01406 0.09931 C 0.00807 0.0963 0.00638 0.097 0.00234 0.09098 C 0.00104 0.08912 -0.00117 0.08473 -0.00117 0.08473 C -0.00052 0.08125 -0.00052 0.07732 0.00065 0.07431 C 0.00104 0.07315 0.00208 0.07338 0.00299 0.07315 C 0.00521 0.07269 0.00768 0.07246 0.01002 0.07223 C 0.01081 0.07292 0.01159 0.07315 0.01237 0.07431 C 0.01432 0.07732 0.01458 0.08125 0.01523 0.08565 C 0.01549 0.0875 0.01562 0.08912 0.01588 0.09098 C 0.0151 0.09399 0.01471 0.09769 0.01354 0.10024 C 0.01263 0.10186 0.01002 0.10232 0.01002 0.10232 C 0.00781 0.10209 0.0056 0.10255 0.00351 0.10139 C 0.00234 0.1007 0.00143 0.09885 0.00065 0.09723 C 0.00013 0.0963 -0.00091 0.09283 -0.00052 0.09399 C 0.00143 0.10116 0.00286 0.1007 -0.00287 0.09607 C -0.00326 0.09514 -0.00352 0.09375 -0.00404 0.09306 C -0.00482 0.09213 -0.00586 0.09213 -0.00638 0.09098 C -0.00716 0.08912 -0.00703 0.08658 -0.00755 0.08473 C -0.0082 0.08241 -0.00912 0.08056 -0.0099 0.07848 C -0.01016 0.07662 -0.01016 0.07477 -0.01055 0.07315 C -0.01133 0.07014 -0.01341 0.06482 -0.01341 0.06482 C -0.01302 0.06274 -0.01341 0.0595 -0.01224 0.05857 C -0.00886 0.05649 -0.0086 0.0632 -0.0082 0.06598 C -0.00846 0.08056 -0.00443 0.10371 -0.01107 0.0919 C -0.01185 0.09075 -0.01198 0.08866 -0.01289 0.08774 C -0.01393 0.08681 -0.01524 0.08704 -0.01641 0.08681 C -0.01524 0.08843 -0.01432 0.09098 -0.01289 0.0919 C -0.01146 0.09306 -0.00977 0.0926 -0.0082 0.09306 L -0.00404 0.09399 C -0.00365 0.08588 -0.00287 0.08149 -0.00469 0.07315 C -0.00521 0.07084 -0.00755 0.06829 -0.00873 0.0669 C -0.01016 0.08172 -0.01172 0.0963 -0.00873 0.11181 C -0.00807 0.11551 -0.00443 0.11042 -0.00235 0.10973 C -0.0013 0.10903 0.00091 0.10926 0.00065 0.10764 C -0.00013 0.1044 -0.00248 0.10325 -0.00404 0.10139 C -0.00664 0.09838 -0.00925 0.09584 -0.01172 0.09306 L -0.0181 0.08565 C -0.01914 0.08612 -0.02083 0.08519 -0.0211 0.08681 C -0.02149 0.08866 -0.01992 0.09028 -0.01927 0.0919 C -0.0168 0.09908 -0.01823 0.09746 -0.01524 0.09931 L -0.01107 0.09815 C -0.00755 0.09051 -0.00977 0.08473 -0.01107 0.07732 C -0.0138 0.07801 -0.01667 0.07871 -0.01927 0.0794 C -0.01992 0.07963 -0.02044 0.08056 -0.0211 0.08056 C -0.02292 0.08056 -0.02461 0.07987 -0.0263 0.0794 C -0.03307 0.07246 -0.03451 0.072 -0.03985 0.05857 C -0.0405 0.05695 -0.04024 0.0544 -0.04037 0.05232 C -0.03906 0.0507 -0.03789 0.04792 -0.03633 0.04723 C -0.03529 0.04676 -0.03268 0.05139 -0.03216 0.05232 C -0.03138 0.0544 -0.03047 0.05649 -0.02982 0.05857 C -0.02878 0.06274 -0.02695 0.07107 -0.02695 0.07107 C -0.02708 0.07223 -0.02721 0.07338 -0.02748 0.07431 C -0.02995 0.08079 -0.0319 0.07709 -0.03685 0.07639 C -0.0375 0.075 -0.03802 0.07362 -0.03867 0.07223 C -0.03958 0.07014 -0.04076 0.06829 -0.04154 0.06598 C -0.04206 0.06482 -0.04232 0.06042 -0.04219 0.06181 C -0.04167 0.0676 -0.04102 0.07362 -0.04037 0.0794 C -0.04024 0.08079 -0.04037 0.08241 -0.03985 0.08357 C -0.03945 0.0845 -0.03867 0.08426 -0.03802 0.08473 C -0.03698 0.07801 -0.03568 0.07431 -0.03802 0.0669 C -0.0388 0.06482 -0.04037 0.06412 -0.04154 0.06274 C -0.04245 0.07871 -0.04388 0.07385 -0.03516 0.08681 C -0.03281 0.09028 -0.02748 0.09607 -0.02748 0.09607 C -0.02708 0.09121 -0.02617 0.08287 -0.02748 0.07848 C -0.028 0.07686 -0.02943 0.07778 -0.03047 0.07732 C -0.03099 0.0794 -0.0319 0.08149 -0.03216 0.08357 C -0.03268 0.08612 -0.03229 0.09352 -0.03399 0.09607 C -0.03477 0.09746 -0.03594 0.09746 -0.03685 0.09815 C -0.03958 0.09098 -0.04037 0.08704 -0.04453 0.08264 C -0.04557 0.08149 -0.04688 0.08125 -0.04805 0.08056 C -0.04766 0.07917 -0.04779 0.07616 -0.04688 0.07639 C -0.04297 0.07732 -0.04011 0.08241 -0.03802 0.08774 C -0.03763 0.08912 -0.03724 0.09051 -0.03685 0.0919 C -0.03724 0.09306 -0.03737 0.09514 -0.03802 0.09514 C -0.03906 0.09514 -0.03958 0.09283 -0.04037 0.0919 C -0.04102 0.09144 -0.04154 0.09121 -0.04219 0.09098 C -0.04271 0.0875 -0.0431 0.08311 -0.04453 0.08056 C -0.04505 0.0794 -0.0461 0.07987 -0.04688 0.0794 C -0.04701 0.07801 -0.04675 0.0757 -0.0474 0.07524 C -0.04818 0.075 -0.0487 0.07709 -0.04857 0.07848 C -0.04844 0.08311 -0.0474 0.0875 -0.04688 0.0919 C -0.04623 0.09746 -0.04727 0.09723 -0.0457 0.09723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3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 animBg="1"/>
      <p:bldP spid="11" grpId="0"/>
      <p:bldP spid="30" grpId="0" animBg="1"/>
      <p:bldP spid="3" grpId="0" animBg="1"/>
      <p:bldP spid="3" grpId="1" animBg="1"/>
      <p:bldP spid="3" grpId="2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114B19-BB26-3FF9-7C16-90EA135731B3}"/>
              </a:ext>
            </a:extLst>
          </p:cNvPr>
          <p:cNvSpPr/>
          <p:nvPr/>
        </p:nvSpPr>
        <p:spPr>
          <a:xfrm>
            <a:off x="7687865" y="1733621"/>
            <a:ext cx="3171961" cy="30042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Or 19">
            <a:extLst>
              <a:ext uri="{FF2B5EF4-FFF2-40B4-BE49-F238E27FC236}">
                <a16:creationId xmlns:a16="http://schemas.microsoft.com/office/drawing/2014/main" id="{AB3E6EBF-14DA-9600-EF58-DCC85301F961}"/>
              </a:ext>
            </a:extLst>
          </p:cNvPr>
          <p:cNvSpPr/>
          <p:nvPr/>
        </p:nvSpPr>
        <p:spPr>
          <a:xfrm>
            <a:off x="8192654" y="1774646"/>
            <a:ext cx="443346" cy="416044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C9427-43CE-E84E-18FF-9B9AAFAA5303}"/>
              </a:ext>
            </a:extLst>
          </p:cNvPr>
          <p:cNvSpPr/>
          <p:nvPr/>
        </p:nvSpPr>
        <p:spPr>
          <a:xfrm>
            <a:off x="1261652" y="2392218"/>
            <a:ext cx="5333112" cy="243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141109C4-315C-D25C-3C21-0452E2FF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894" y="2145192"/>
            <a:ext cx="523717" cy="523717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2D3C2124-C90D-EC28-73E7-15F8E8433C35}"/>
              </a:ext>
            </a:extLst>
          </p:cNvPr>
          <p:cNvSpPr/>
          <p:nvPr/>
        </p:nvSpPr>
        <p:spPr>
          <a:xfrm rot="13231588" flipH="1">
            <a:off x="7550715" y="1496448"/>
            <a:ext cx="643943" cy="4503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879C83-CE4F-5FFF-43D1-7C63D34BFCBB}"/>
              </a:ext>
            </a:extLst>
          </p:cNvPr>
          <p:cNvCxnSpPr>
            <a:cxnSpLocks/>
          </p:cNvCxnSpPr>
          <p:nvPr/>
        </p:nvCxnSpPr>
        <p:spPr>
          <a:xfrm flipH="1">
            <a:off x="4029981" y="1653309"/>
            <a:ext cx="3451639" cy="31026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75C3CA3-6EA7-AA7A-2F08-489FC33A765D}"/>
              </a:ext>
            </a:extLst>
          </p:cNvPr>
          <p:cNvSpPr/>
          <p:nvPr/>
        </p:nvSpPr>
        <p:spPr>
          <a:xfrm>
            <a:off x="3750852" y="4375582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712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 animBg="1"/>
      <p:bldP spid="20" grpId="0" animBg="1"/>
      <p:bldP spid="11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114B19-BB26-3FF9-7C16-90EA135731B3}"/>
              </a:ext>
            </a:extLst>
          </p:cNvPr>
          <p:cNvSpPr/>
          <p:nvPr/>
        </p:nvSpPr>
        <p:spPr>
          <a:xfrm>
            <a:off x="7687865" y="1733621"/>
            <a:ext cx="3171961" cy="30042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Or 19">
            <a:extLst>
              <a:ext uri="{FF2B5EF4-FFF2-40B4-BE49-F238E27FC236}">
                <a16:creationId xmlns:a16="http://schemas.microsoft.com/office/drawing/2014/main" id="{AB3E6EBF-14DA-9600-EF58-DCC85301F961}"/>
              </a:ext>
            </a:extLst>
          </p:cNvPr>
          <p:cNvSpPr/>
          <p:nvPr/>
        </p:nvSpPr>
        <p:spPr>
          <a:xfrm>
            <a:off x="8192654" y="1774646"/>
            <a:ext cx="443346" cy="416044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C9427-43CE-E84E-18FF-9B9AAFAA5303}"/>
              </a:ext>
            </a:extLst>
          </p:cNvPr>
          <p:cNvSpPr/>
          <p:nvPr/>
        </p:nvSpPr>
        <p:spPr>
          <a:xfrm>
            <a:off x="1261652" y="2392218"/>
            <a:ext cx="5333112" cy="243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141109C4-315C-D25C-3C21-0452E2FF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2819" y="3349559"/>
            <a:ext cx="523717" cy="523717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2D3C2124-C90D-EC28-73E7-15F8E8433C35}"/>
              </a:ext>
            </a:extLst>
          </p:cNvPr>
          <p:cNvSpPr/>
          <p:nvPr/>
        </p:nvSpPr>
        <p:spPr>
          <a:xfrm rot="12028701" flipH="1">
            <a:off x="7185859" y="1497415"/>
            <a:ext cx="767307" cy="2139748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47FC8-5540-0755-736D-DB598755CD23}"/>
              </a:ext>
            </a:extLst>
          </p:cNvPr>
          <p:cNvSpPr/>
          <p:nvPr/>
        </p:nvSpPr>
        <p:spPr>
          <a:xfrm>
            <a:off x="3750852" y="4375582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4ABA9-7746-0E50-F976-EE9D102742E3}"/>
              </a:ext>
            </a:extLst>
          </p:cNvPr>
          <p:cNvCxnSpPr>
            <a:cxnSpLocks/>
          </p:cNvCxnSpPr>
          <p:nvPr/>
        </p:nvCxnSpPr>
        <p:spPr>
          <a:xfrm flipH="1">
            <a:off x="5214523" y="2567289"/>
            <a:ext cx="1835567" cy="20275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07977-F97C-A443-E8B5-9E6CD7B56501}"/>
              </a:ext>
            </a:extLst>
          </p:cNvPr>
          <p:cNvSpPr/>
          <p:nvPr/>
        </p:nvSpPr>
        <p:spPr>
          <a:xfrm>
            <a:off x="4929736" y="4379840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7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114B19-BB26-3FF9-7C16-90EA135731B3}"/>
              </a:ext>
            </a:extLst>
          </p:cNvPr>
          <p:cNvSpPr/>
          <p:nvPr/>
        </p:nvSpPr>
        <p:spPr>
          <a:xfrm>
            <a:off x="7687865" y="1733621"/>
            <a:ext cx="3171961" cy="30042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Or 19">
            <a:extLst>
              <a:ext uri="{FF2B5EF4-FFF2-40B4-BE49-F238E27FC236}">
                <a16:creationId xmlns:a16="http://schemas.microsoft.com/office/drawing/2014/main" id="{AB3E6EBF-14DA-9600-EF58-DCC85301F961}"/>
              </a:ext>
            </a:extLst>
          </p:cNvPr>
          <p:cNvSpPr/>
          <p:nvPr/>
        </p:nvSpPr>
        <p:spPr>
          <a:xfrm>
            <a:off x="8192654" y="1774646"/>
            <a:ext cx="443346" cy="416044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C9427-43CE-E84E-18FF-9B9AAFAA5303}"/>
              </a:ext>
            </a:extLst>
          </p:cNvPr>
          <p:cNvSpPr/>
          <p:nvPr/>
        </p:nvSpPr>
        <p:spPr>
          <a:xfrm>
            <a:off x="1261652" y="2392218"/>
            <a:ext cx="5333112" cy="243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141109C4-315C-D25C-3C21-0452E2FF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1431" y="4523379"/>
            <a:ext cx="523717" cy="523717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2D3C2124-C90D-EC28-73E7-15F8E8433C35}"/>
              </a:ext>
            </a:extLst>
          </p:cNvPr>
          <p:cNvSpPr/>
          <p:nvPr/>
        </p:nvSpPr>
        <p:spPr>
          <a:xfrm rot="9868917" flipH="1">
            <a:off x="6401251" y="1904097"/>
            <a:ext cx="2200909" cy="3297990"/>
          </a:xfrm>
          <a:prstGeom prst="curved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47FC8-5540-0755-736D-DB598755CD23}"/>
              </a:ext>
            </a:extLst>
          </p:cNvPr>
          <p:cNvSpPr/>
          <p:nvPr/>
        </p:nvSpPr>
        <p:spPr>
          <a:xfrm>
            <a:off x="3750852" y="4375582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4ABA9-7746-0E50-F976-EE9D102742E3}"/>
              </a:ext>
            </a:extLst>
          </p:cNvPr>
          <p:cNvCxnSpPr>
            <a:cxnSpLocks/>
          </p:cNvCxnSpPr>
          <p:nvPr/>
        </p:nvCxnSpPr>
        <p:spPr>
          <a:xfrm flipH="1">
            <a:off x="6000191" y="3245464"/>
            <a:ext cx="586414" cy="109153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07977-F97C-A443-E8B5-9E6CD7B56501}"/>
              </a:ext>
            </a:extLst>
          </p:cNvPr>
          <p:cNvSpPr/>
          <p:nvPr/>
        </p:nvSpPr>
        <p:spPr>
          <a:xfrm>
            <a:off x="4929736" y="4379840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9A7D40-4CDD-CE6F-9904-CE06CFC1B123}"/>
              </a:ext>
            </a:extLst>
          </p:cNvPr>
          <p:cNvSpPr/>
          <p:nvPr/>
        </p:nvSpPr>
        <p:spPr>
          <a:xfrm>
            <a:off x="5979575" y="4381925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09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114B19-BB26-3FF9-7C16-90EA135731B3}"/>
              </a:ext>
            </a:extLst>
          </p:cNvPr>
          <p:cNvSpPr/>
          <p:nvPr/>
        </p:nvSpPr>
        <p:spPr>
          <a:xfrm>
            <a:off x="7687865" y="1733621"/>
            <a:ext cx="3171961" cy="30042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Or 19">
            <a:extLst>
              <a:ext uri="{FF2B5EF4-FFF2-40B4-BE49-F238E27FC236}">
                <a16:creationId xmlns:a16="http://schemas.microsoft.com/office/drawing/2014/main" id="{AB3E6EBF-14DA-9600-EF58-DCC85301F961}"/>
              </a:ext>
            </a:extLst>
          </p:cNvPr>
          <p:cNvSpPr/>
          <p:nvPr/>
        </p:nvSpPr>
        <p:spPr>
          <a:xfrm>
            <a:off x="8192654" y="1774646"/>
            <a:ext cx="443346" cy="416044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C9427-43CE-E84E-18FF-9B9AAFAA5303}"/>
              </a:ext>
            </a:extLst>
          </p:cNvPr>
          <p:cNvSpPr/>
          <p:nvPr/>
        </p:nvSpPr>
        <p:spPr>
          <a:xfrm>
            <a:off x="1261652" y="2392218"/>
            <a:ext cx="5333112" cy="243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141109C4-315C-D25C-3C21-0452E2FF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5874" y="4332951"/>
            <a:ext cx="523717" cy="523717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2D3C2124-C90D-EC28-73E7-15F8E8433C35}"/>
              </a:ext>
            </a:extLst>
          </p:cNvPr>
          <p:cNvSpPr/>
          <p:nvPr/>
        </p:nvSpPr>
        <p:spPr>
          <a:xfrm rot="19459359" flipH="1" flipV="1">
            <a:off x="9325287" y="557231"/>
            <a:ext cx="1919735" cy="3827733"/>
          </a:xfrm>
          <a:prstGeom prst="curved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47FC8-5540-0755-736D-DB598755CD23}"/>
              </a:ext>
            </a:extLst>
          </p:cNvPr>
          <p:cNvSpPr/>
          <p:nvPr/>
        </p:nvSpPr>
        <p:spPr>
          <a:xfrm>
            <a:off x="3750852" y="4375582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4ABA9-7746-0E50-F976-EE9D102742E3}"/>
              </a:ext>
            </a:extLst>
          </p:cNvPr>
          <p:cNvCxnSpPr>
            <a:cxnSpLocks/>
          </p:cNvCxnSpPr>
          <p:nvPr/>
        </p:nvCxnSpPr>
        <p:spPr>
          <a:xfrm flipH="1">
            <a:off x="1817918" y="1733621"/>
            <a:ext cx="8280686" cy="2941348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07977-F97C-A443-E8B5-9E6CD7B56501}"/>
              </a:ext>
            </a:extLst>
          </p:cNvPr>
          <p:cNvSpPr/>
          <p:nvPr/>
        </p:nvSpPr>
        <p:spPr>
          <a:xfrm>
            <a:off x="4929736" y="4379840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6DAF3-69EA-61BD-7E6E-81A365484675}"/>
              </a:ext>
            </a:extLst>
          </p:cNvPr>
          <p:cNvSpPr/>
          <p:nvPr/>
        </p:nvSpPr>
        <p:spPr>
          <a:xfrm>
            <a:off x="1513575" y="4394054"/>
            <a:ext cx="199026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920FEB-729E-F963-69FD-20A5A80865B2}"/>
              </a:ext>
            </a:extLst>
          </p:cNvPr>
          <p:cNvSpPr/>
          <p:nvPr/>
        </p:nvSpPr>
        <p:spPr>
          <a:xfrm>
            <a:off x="5979575" y="4381925"/>
            <a:ext cx="243072" cy="52647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11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18956F4-5FB7-4780-6E06-2BA41098676A}"/>
              </a:ext>
            </a:extLst>
          </p:cNvPr>
          <p:cNvSpPr/>
          <p:nvPr/>
        </p:nvSpPr>
        <p:spPr>
          <a:xfrm>
            <a:off x="0" y="1150144"/>
            <a:ext cx="12192000" cy="4171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EE03C-2952-1DA2-2487-B7372530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5" y="2254080"/>
            <a:ext cx="6086475" cy="2924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D1553-CEFD-7D07-6E19-0EE733E8905D}"/>
              </a:ext>
            </a:extLst>
          </p:cNvPr>
          <p:cNvSpPr txBox="1"/>
          <p:nvPr/>
        </p:nvSpPr>
        <p:spPr>
          <a:xfrm>
            <a:off x="979078" y="5293517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6BDBE-DFED-0C5C-47FB-C7E2207674D6}"/>
              </a:ext>
            </a:extLst>
          </p:cNvPr>
          <p:cNvSpPr txBox="1"/>
          <p:nvPr/>
        </p:nvSpPr>
        <p:spPr>
          <a:xfrm>
            <a:off x="6096000" y="5293517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0D304-FD3D-CD72-89AA-D3FA8595DE87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A3CF6-C0F1-AF8C-B953-7DC5CD279C0D}"/>
              </a:ext>
            </a:extLst>
          </p:cNvPr>
          <p:cNvSpPr txBox="1"/>
          <p:nvPr/>
        </p:nvSpPr>
        <p:spPr>
          <a:xfrm>
            <a:off x="3614483" y="538469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92228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E17B1-CD24-43DF-B9EE-CC432729ED3D}"/>
              </a:ext>
            </a:extLst>
          </p:cNvPr>
          <p:cNvSpPr/>
          <p:nvPr/>
        </p:nvSpPr>
        <p:spPr>
          <a:xfrm>
            <a:off x="0" y="0"/>
            <a:ext cx="12192000" cy="687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DF3797F-6FF6-441D-936C-35B0DF5E9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034" y="883359"/>
            <a:ext cx="17298234" cy="215956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18D15F-0F8D-42A6-B631-FA446FDE4015}"/>
              </a:ext>
            </a:extLst>
          </p:cNvPr>
          <p:cNvSpPr/>
          <p:nvPr/>
        </p:nvSpPr>
        <p:spPr>
          <a:xfrm>
            <a:off x="6376940" y="3230003"/>
            <a:ext cx="194895" cy="546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AC6FC-75FD-419A-BDC1-AA2FFBAB451F}"/>
              </a:ext>
            </a:extLst>
          </p:cNvPr>
          <p:cNvSpPr/>
          <p:nvPr/>
        </p:nvSpPr>
        <p:spPr>
          <a:xfrm>
            <a:off x="230229" y="3230002"/>
            <a:ext cx="194895" cy="546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07B5B-4067-4C2E-AC89-A801EF66D055}"/>
              </a:ext>
            </a:extLst>
          </p:cNvPr>
          <p:cNvSpPr/>
          <p:nvPr/>
        </p:nvSpPr>
        <p:spPr>
          <a:xfrm>
            <a:off x="6265538" y="3852397"/>
            <a:ext cx="287662" cy="47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4680CD-6A42-4E8D-ABD9-E929D55EF9C6}"/>
              </a:ext>
            </a:extLst>
          </p:cNvPr>
          <p:cNvSpPr/>
          <p:nvPr/>
        </p:nvSpPr>
        <p:spPr>
          <a:xfrm>
            <a:off x="8449173" y="6705598"/>
            <a:ext cx="1595005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89512-FAE8-4D17-A9E1-36ECD1425CAF}"/>
              </a:ext>
            </a:extLst>
          </p:cNvPr>
          <p:cNvSpPr txBox="1"/>
          <p:nvPr/>
        </p:nvSpPr>
        <p:spPr>
          <a:xfrm rot="16200000">
            <a:off x="-778335" y="3244334"/>
            <a:ext cx="195226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Probability 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00B9A-F957-40E9-A208-A7694EC6DFEF}"/>
              </a:ext>
            </a:extLst>
          </p:cNvPr>
          <p:cNvSpPr txBox="1"/>
          <p:nvPr/>
        </p:nvSpPr>
        <p:spPr>
          <a:xfrm>
            <a:off x="8449173" y="6581001"/>
            <a:ext cx="17628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Response Time (seconds)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16467-9E49-495B-A7DF-F29D4EC778D6}"/>
              </a:ext>
            </a:extLst>
          </p:cNvPr>
          <p:cNvSpPr/>
          <p:nvPr/>
        </p:nvSpPr>
        <p:spPr>
          <a:xfrm>
            <a:off x="0" y="5095517"/>
            <a:ext cx="6321240" cy="174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EFF704-5908-49AD-9B4E-43E0AE3ED8CE}"/>
              </a:ext>
            </a:extLst>
          </p:cNvPr>
          <p:cNvSpPr/>
          <p:nvPr/>
        </p:nvSpPr>
        <p:spPr>
          <a:xfrm>
            <a:off x="8365522" y="5105400"/>
            <a:ext cx="3749004" cy="1668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1195A-9CCB-4100-84C2-72E8A17D6C80}"/>
              </a:ext>
            </a:extLst>
          </p:cNvPr>
          <p:cNvSpPr/>
          <p:nvPr/>
        </p:nvSpPr>
        <p:spPr>
          <a:xfrm>
            <a:off x="6530839" y="6186537"/>
            <a:ext cx="1824155" cy="1063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rgbClr val="19191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0231D8-3633-4815-AC90-7025A9256AFF}"/>
              </a:ext>
            </a:extLst>
          </p:cNvPr>
          <p:cNvSpPr/>
          <p:nvPr/>
        </p:nvSpPr>
        <p:spPr>
          <a:xfrm>
            <a:off x="410590" y="6135914"/>
            <a:ext cx="2180210" cy="722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14:cNvPr>
              <p14:cNvContentPartPr/>
              <p14:nvPr/>
            </p14:nvContentPartPr>
            <p14:xfrm>
              <a:off x="556770" y="390980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770" y="39008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14:cNvPr>
              <p14:cNvContentPartPr/>
              <p14:nvPr/>
            </p14:nvContentPartPr>
            <p14:xfrm>
              <a:off x="5045096" y="590526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6096" y="58962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14:cNvPr>
              <p14:cNvContentPartPr/>
              <p14:nvPr/>
            </p14:nvContentPartPr>
            <p14:xfrm>
              <a:off x="4263176" y="644490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176" y="6435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14:cNvPr>
              <p14:cNvContentPartPr/>
              <p14:nvPr/>
            </p14:nvContentPartPr>
            <p14:xfrm>
              <a:off x="5320496" y="71829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496" y="717390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53728FB-C53D-4F49-B609-ECA0AB7BA5E1}"/>
              </a:ext>
            </a:extLst>
          </p:cNvPr>
          <p:cNvGrpSpPr/>
          <p:nvPr/>
        </p:nvGrpSpPr>
        <p:grpSpPr>
          <a:xfrm>
            <a:off x="6863096" y="7259947"/>
            <a:ext cx="118080" cy="22320"/>
            <a:chOff x="6863096" y="7259947"/>
            <a:chExt cx="118080" cy="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14:cNvPr>
                <p14:cNvContentPartPr/>
                <p14:nvPr/>
              </p14:nvContentPartPr>
              <p14:xfrm>
                <a:off x="6863096" y="7259947"/>
                <a:ext cx="11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4096" y="7250947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14:cNvPr>
                <p14:cNvContentPartPr/>
                <p14:nvPr/>
              </p14:nvContentPartPr>
              <p14:xfrm>
                <a:off x="6929336" y="7281907"/>
                <a:ext cx="5184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20336" y="7272907"/>
                  <a:ext cx="69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14:cNvPr>
              <p14:cNvContentPartPr/>
              <p14:nvPr/>
            </p14:nvContentPartPr>
            <p14:xfrm>
              <a:off x="6598496" y="4043347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9496" y="403434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33615CA-5C84-4B41-AECE-9436DC5279F9}"/>
              </a:ext>
            </a:extLst>
          </p:cNvPr>
          <p:cNvSpPr/>
          <p:nvPr/>
        </p:nvSpPr>
        <p:spPr>
          <a:xfrm>
            <a:off x="398138" y="3757500"/>
            <a:ext cx="287662" cy="474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202B9-045A-4ECD-B38B-3D6042CB9B10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EDDBE-1D19-4D51-BA41-A0575926EAF1}"/>
              </a:ext>
            </a:extLst>
          </p:cNvPr>
          <p:cNvSpPr txBox="1"/>
          <p:nvPr/>
        </p:nvSpPr>
        <p:spPr>
          <a:xfrm>
            <a:off x="8060437" y="115150"/>
            <a:ext cx="2426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BB82F3-4BFB-4529-8F73-06CC9AB449EA}"/>
              </a:ext>
            </a:extLst>
          </p:cNvPr>
          <p:cNvSpPr txBox="1"/>
          <p:nvPr/>
        </p:nvSpPr>
        <p:spPr>
          <a:xfrm rot="10800000">
            <a:off x="-42785" y="2710706"/>
            <a:ext cx="677108" cy="1344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sz="3200" dirty="0">
                <a:solidFill>
                  <a:srgbClr val="191919"/>
                </a:solidFill>
              </a:rPr>
              <a:t>Density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AB5E24A-50B6-48A0-B689-526FA22D7C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3" y="883359"/>
            <a:ext cx="17907983" cy="223809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905FAA5-8686-1F2A-B9D3-1091F7B0432C}"/>
              </a:ext>
            </a:extLst>
          </p:cNvPr>
          <p:cNvSpPr/>
          <p:nvPr/>
        </p:nvSpPr>
        <p:spPr>
          <a:xfrm>
            <a:off x="6630486" y="5181600"/>
            <a:ext cx="6015696" cy="976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E25226-E15E-FC3E-39CA-53B16F25547A}"/>
              </a:ext>
            </a:extLst>
          </p:cNvPr>
          <p:cNvSpPr/>
          <p:nvPr/>
        </p:nvSpPr>
        <p:spPr>
          <a:xfrm>
            <a:off x="-104503" y="6186537"/>
            <a:ext cx="12296503" cy="690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5E7C0-F92C-810F-BF40-861884857432}"/>
              </a:ext>
            </a:extLst>
          </p:cNvPr>
          <p:cNvSpPr txBox="1"/>
          <p:nvPr/>
        </p:nvSpPr>
        <p:spPr>
          <a:xfrm>
            <a:off x="138115" y="619313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C426FA-D552-8B2E-02BD-A5080F50090A}"/>
              </a:ext>
            </a:extLst>
          </p:cNvPr>
          <p:cNvSpPr txBox="1"/>
          <p:nvPr/>
        </p:nvSpPr>
        <p:spPr>
          <a:xfrm>
            <a:off x="3348394" y="6193132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69B56D-E412-EF75-B660-07FF4996E460}"/>
              </a:ext>
            </a:extLst>
          </p:cNvPr>
          <p:cNvSpPr/>
          <p:nvPr/>
        </p:nvSpPr>
        <p:spPr>
          <a:xfrm>
            <a:off x="6474387" y="1440382"/>
            <a:ext cx="5755436" cy="4102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D6309A-384A-F620-EDCC-2359F2CA12AC}"/>
              </a:ext>
            </a:extLst>
          </p:cNvPr>
          <p:cNvSpPr/>
          <p:nvPr/>
        </p:nvSpPr>
        <p:spPr>
          <a:xfrm>
            <a:off x="914400" y="1650205"/>
            <a:ext cx="11277600" cy="546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60C-3745-49E6-9AAD-97F8BF9F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Relationships between Error and 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B8592-3505-415A-8D2A-C24DB8E9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41296"/>
            <a:ext cx="9265126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24004-08C0-9099-2161-A7D8A151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86" y="2647547"/>
            <a:ext cx="4052106" cy="20260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63E7-69F5-49BA-BF42-51EC5864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7000" cy="4667250"/>
          </a:xfrm>
        </p:spPr>
        <p:txBody>
          <a:bodyPr/>
          <a:lstStyle/>
          <a:p>
            <a:r>
              <a:rPr lang="en-US" dirty="0"/>
              <a:t>Information about the origin of items in memory.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55FDD-90C3-EA38-1648-0437744DF364}"/>
              </a:ext>
            </a:extLst>
          </p:cNvPr>
          <p:cNvSpPr txBox="1">
            <a:spLocks/>
          </p:cNvSpPr>
          <p:nvPr/>
        </p:nvSpPr>
        <p:spPr>
          <a:xfrm>
            <a:off x="-1983377" y="75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  <p:pic>
        <p:nvPicPr>
          <p:cNvPr id="7180" name="Picture 12" descr="How The Big Lebowski changed Sam Elliott's career | EW.com">
            <a:extLst>
              <a:ext uri="{FF2B5EF4-FFF2-40B4-BE49-F238E27FC236}">
                <a16:creationId xmlns:a16="http://schemas.microsoft.com/office/drawing/2014/main" id="{83A49F74-DD5C-EC8F-2711-A26F4A48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433" y="3371268"/>
            <a:ext cx="3893127" cy="26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29 &quot;Parks And Rec&quot; Guest Stars You 100% Forgot About">
            <a:extLst>
              <a:ext uri="{FF2B5EF4-FFF2-40B4-BE49-F238E27FC236}">
                <a16:creationId xmlns:a16="http://schemas.microsoft.com/office/drawing/2014/main" id="{35BBD8D7-E6F2-F705-3AE4-A4B6E1392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917" y="4407972"/>
            <a:ext cx="3584286" cy="21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Sam Elliott Apologizes for Controversial 'Power of the Dog' Comments">
            <a:extLst>
              <a:ext uri="{FF2B5EF4-FFF2-40B4-BE49-F238E27FC236}">
                <a16:creationId xmlns:a16="http://schemas.microsoft.com/office/drawing/2014/main" id="{E3D7B1E6-5BA6-BD77-CEB6-5817604D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7" y="2484702"/>
            <a:ext cx="3293283" cy="40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3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8B82F-4D04-4C9E-932C-214C98AA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37" y="2052380"/>
            <a:ext cx="9265126" cy="445157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AAF822-D709-4C95-B92D-DCDCEFFD129C}"/>
              </a:ext>
            </a:extLst>
          </p:cNvPr>
          <p:cNvCxnSpPr>
            <a:cxnSpLocks/>
          </p:cNvCxnSpPr>
          <p:nvPr/>
        </p:nvCxnSpPr>
        <p:spPr>
          <a:xfrm flipV="1">
            <a:off x="2590800" y="2052380"/>
            <a:ext cx="0" cy="4065876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7EEB6B-5C70-40D5-A6C3-48EDEE9CC35B}"/>
              </a:ext>
            </a:extLst>
          </p:cNvPr>
          <p:cNvCxnSpPr>
            <a:cxnSpLocks/>
          </p:cNvCxnSpPr>
          <p:nvPr/>
        </p:nvCxnSpPr>
        <p:spPr>
          <a:xfrm flipV="1">
            <a:off x="3276600" y="2052380"/>
            <a:ext cx="0" cy="4065876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90B26B-675C-4579-A907-4C2F3B114623}"/>
              </a:ext>
            </a:extLst>
          </p:cNvPr>
          <p:cNvCxnSpPr>
            <a:cxnSpLocks/>
          </p:cNvCxnSpPr>
          <p:nvPr/>
        </p:nvCxnSpPr>
        <p:spPr>
          <a:xfrm flipV="1">
            <a:off x="9525000" y="2052380"/>
            <a:ext cx="0" cy="4065876"/>
          </a:xfrm>
          <a:prstGeom prst="line">
            <a:avLst/>
          </a:prstGeom>
          <a:ln w="762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655C23-6A3E-4818-BDB8-62C8490A352F}"/>
              </a:ext>
            </a:extLst>
          </p:cNvPr>
          <p:cNvCxnSpPr>
            <a:cxnSpLocks/>
          </p:cNvCxnSpPr>
          <p:nvPr/>
        </p:nvCxnSpPr>
        <p:spPr>
          <a:xfrm flipV="1">
            <a:off x="5382021" y="2030124"/>
            <a:ext cx="0" cy="4065876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35EE2C-3AE6-44B0-99C1-EF2E1DFE25DB}"/>
              </a:ext>
            </a:extLst>
          </p:cNvPr>
          <p:cNvSpPr txBox="1"/>
          <p:nvPr/>
        </p:nvSpPr>
        <p:spPr>
          <a:xfrm>
            <a:off x="1772556" y="149051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10%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E745A-B324-45ED-BD32-654021E3631A}"/>
              </a:ext>
            </a:extLst>
          </p:cNvPr>
          <p:cNvSpPr txBox="1"/>
          <p:nvPr/>
        </p:nvSpPr>
        <p:spPr>
          <a:xfrm>
            <a:off x="2737703" y="1494664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/>
                </a:solidFill>
              </a:rPr>
              <a:t>30%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0F0EF-50EC-4D75-BC26-D87915DE107F}"/>
              </a:ext>
            </a:extLst>
          </p:cNvPr>
          <p:cNvSpPr txBox="1"/>
          <p:nvPr/>
        </p:nvSpPr>
        <p:spPr>
          <a:xfrm>
            <a:off x="4542395" y="149051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3"/>
                </a:solidFill>
              </a:rPr>
              <a:t>50%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0BCFF-9E94-4B85-B655-193AE21A0159}"/>
              </a:ext>
            </a:extLst>
          </p:cNvPr>
          <p:cNvSpPr txBox="1"/>
          <p:nvPr/>
        </p:nvSpPr>
        <p:spPr>
          <a:xfrm>
            <a:off x="8728834" y="1456477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5"/>
                </a:solidFill>
              </a:rPr>
              <a:t>90%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E0910-49AD-42C4-926C-B93271B393A2}"/>
              </a:ext>
            </a:extLst>
          </p:cNvPr>
          <p:cNvSpPr txBox="1"/>
          <p:nvPr/>
        </p:nvSpPr>
        <p:spPr>
          <a:xfrm>
            <a:off x="4741686" y="533400"/>
            <a:ext cx="2939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Error Percentiles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3D6426-0D71-42FE-A0D3-A76ABC76EDE4}"/>
              </a:ext>
            </a:extLst>
          </p:cNvPr>
          <p:cNvSpPr/>
          <p:nvPr/>
        </p:nvSpPr>
        <p:spPr>
          <a:xfrm>
            <a:off x="1981186" y="2052380"/>
            <a:ext cx="609598" cy="4043620"/>
          </a:xfrm>
          <a:prstGeom prst="rect">
            <a:avLst/>
          </a:prstGeom>
          <a:solidFill>
            <a:srgbClr val="C0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47AC4E-59F3-4564-9247-F3DACA3CD0A9}"/>
              </a:ext>
            </a:extLst>
          </p:cNvPr>
          <p:cNvSpPr/>
          <p:nvPr/>
        </p:nvSpPr>
        <p:spPr>
          <a:xfrm>
            <a:off x="2582966" y="2063508"/>
            <a:ext cx="693615" cy="4043620"/>
          </a:xfrm>
          <a:prstGeom prst="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80E4D-5C11-48C7-88AB-9ADCBBE4EF54}"/>
              </a:ext>
            </a:extLst>
          </p:cNvPr>
          <p:cNvSpPr/>
          <p:nvPr/>
        </p:nvSpPr>
        <p:spPr>
          <a:xfrm>
            <a:off x="3272664" y="2052380"/>
            <a:ext cx="2109312" cy="4043620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6D5AD-2582-4E8E-BB3C-A1494D0FCF98}"/>
              </a:ext>
            </a:extLst>
          </p:cNvPr>
          <p:cNvSpPr/>
          <p:nvPr/>
        </p:nvSpPr>
        <p:spPr>
          <a:xfrm>
            <a:off x="5382002" y="2055151"/>
            <a:ext cx="4142974" cy="4043620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237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D96D4D-7A0C-C921-3E48-B281D5F5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219075"/>
            <a:ext cx="10696575" cy="641985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5CAB53-169B-8BAE-0A26-35659E674C15}"/>
              </a:ext>
            </a:extLst>
          </p:cNvPr>
          <p:cNvSpPr/>
          <p:nvPr/>
        </p:nvSpPr>
        <p:spPr>
          <a:xfrm>
            <a:off x="3016693" y="4133624"/>
            <a:ext cx="2866887" cy="1599102"/>
          </a:xfrm>
          <a:custGeom>
            <a:avLst/>
            <a:gdLst>
              <a:gd name="connsiteX0" fmla="*/ 2866887 w 2866887"/>
              <a:gd name="connsiteY0" fmla="*/ 1599102 h 1599102"/>
              <a:gd name="connsiteX1" fmla="*/ 2866887 w 2866887"/>
              <a:gd name="connsiteY1" fmla="*/ 1599102 h 1599102"/>
              <a:gd name="connsiteX2" fmla="*/ 2809461 w 2866887"/>
              <a:gd name="connsiteY2" fmla="*/ 1563763 h 1599102"/>
              <a:gd name="connsiteX3" fmla="*/ 2796209 w 2866887"/>
              <a:gd name="connsiteY3" fmla="*/ 1550511 h 1599102"/>
              <a:gd name="connsiteX4" fmla="*/ 2787374 w 2866887"/>
              <a:gd name="connsiteY4" fmla="*/ 1524006 h 1599102"/>
              <a:gd name="connsiteX5" fmla="*/ 2774122 w 2866887"/>
              <a:gd name="connsiteY5" fmla="*/ 1470998 h 1599102"/>
              <a:gd name="connsiteX6" fmla="*/ 2756452 w 2866887"/>
              <a:gd name="connsiteY6" fmla="*/ 1409154 h 1599102"/>
              <a:gd name="connsiteX7" fmla="*/ 2747618 w 2866887"/>
              <a:gd name="connsiteY7" fmla="*/ 1360563 h 1599102"/>
              <a:gd name="connsiteX8" fmla="*/ 2738783 w 2866887"/>
              <a:gd name="connsiteY8" fmla="*/ 1338476 h 1599102"/>
              <a:gd name="connsiteX9" fmla="*/ 2725531 w 2866887"/>
              <a:gd name="connsiteY9" fmla="*/ 1285467 h 1599102"/>
              <a:gd name="connsiteX10" fmla="*/ 2721113 w 2866887"/>
              <a:gd name="connsiteY10" fmla="*/ 1232459 h 1599102"/>
              <a:gd name="connsiteX11" fmla="*/ 2716696 w 2866887"/>
              <a:gd name="connsiteY11" fmla="*/ 1210372 h 1599102"/>
              <a:gd name="connsiteX12" fmla="*/ 2712278 w 2866887"/>
              <a:gd name="connsiteY12" fmla="*/ 1077850 h 1599102"/>
              <a:gd name="connsiteX13" fmla="*/ 2721113 w 2866887"/>
              <a:gd name="connsiteY13" fmla="*/ 883485 h 1599102"/>
              <a:gd name="connsiteX14" fmla="*/ 2729948 w 2866887"/>
              <a:gd name="connsiteY14" fmla="*/ 689119 h 1599102"/>
              <a:gd name="connsiteX15" fmla="*/ 2734365 w 2866887"/>
              <a:gd name="connsiteY15" fmla="*/ 569850 h 1599102"/>
              <a:gd name="connsiteX16" fmla="*/ 2747618 w 2866887"/>
              <a:gd name="connsiteY16" fmla="*/ 463833 h 1599102"/>
              <a:gd name="connsiteX17" fmla="*/ 2738783 w 2866887"/>
              <a:gd name="connsiteY17" fmla="*/ 331311 h 1599102"/>
              <a:gd name="connsiteX18" fmla="*/ 2725531 w 2866887"/>
              <a:gd name="connsiteY18" fmla="*/ 287137 h 1599102"/>
              <a:gd name="connsiteX19" fmla="*/ 2694609 w 2866887"/>
              <a:gd name="connsiteY19" fmla="*/ 251798 h 1599102"/>
              <a:gd name="connsiteX20" fmla="*/ 2676939 w 2866887"/>
              <a:gd name="connsiteY20" fmla="*/ 242963 h 1599102"/>
              <a:gd name="connsiteX21" fmla="*/ 2646018 w 2866887"/>
              <a:gd name="connsiteY21" fmla="*/ 220876 h 1599102"/>
              <a:gd name="connsiteX22" fmla="*/ 2632765 w 2866887"/>
              <a:gd name="connsiteY22" fmla="*/ 216459 h 1599102"/>
              <a:gd name="connsiteX23" fmla="*/ 2593009 w 2866887"/>
              <a:gd name="connsiteY23" fmla="*/ 198789 h 1599102"/>
              <a:gd name="connsiteX24" fmla="*/ 2562087 w 2866887"/>
              <a:gd name="connsiteY24" fmla="*/ 194372 h 1599102"/>
              <a:gd name="connsiteX25" fmla="*/ 2482574 w 2866887"/>
              <a:gd name="connsiteY25" fmla="*/ 176702 h 1599102"/>
              <a:gd name="connsiteX26" fmla="*/ 2385391 w 2866887"/>
              <a:gd name="connsiteY26" fmla="*/ 181119 h 1599102"/>
              <a:gd name="connsiteX27" fmla="*/ 2367722 w 2866887"/>
              <a:gd name="connsiteY27" fmla="*/ 194372 h 1599102"/>
              <a:gd name="connsiteX28" fmla="*/ 2323548 w 2866887"/>
              <a:gd name="connsiteY28" fmla="*/ 212041 h 1599102"/>
              <a:gd name="connsiteX29" fmla="*/ 2204278 w 2866887"/>
              <a:gd name="connsiteY29" fmla="*/ 273885 h 1599102"/>
              <a:gd name="connsiteX30" fmla="*/ 2120348 w 2866887"/>
              <a:gd name="connsiteY30" fmla="*/ 318059 h 1599102"/>
              <a:gd name="connsiteX31" fmla="*/ 2032000 w 2866887"/>
              <a:gd name="connsiteY31" fmla="*/ 384319 h 1599102"/>
              <a:gd name="connsiteX32" fmla="*/ 1996661 w 2866887"/>
              <a:gd name="connsiteY32" fmla="*/ 424076 h 1599102"/>
              <a:gd name="connsiteX33" fmla="*/ 1978991 w 2866887"/>
              <a:gd name="connsiteY33" fmla="*/ 441746 h 1599102"/>
              <a:gd name="connsiteX34" fmla="*/ 1934818 w 2866887"/>
              <a:gd name="connsiteY34" fmla="*/ 463833 h 1599102"/>
              <a:gd name="connsiteX35" fmla="*/ 1903896 w 2866887"/>
              <a:gd name="connsiteY35" fmla="*/ 485919 h 1599102"/>
              <a:gd name="connsiteX36" fmla="*/ 1872974 w 2866887"/>
              <a:gd name="connsiteY36" fmla="*/ 503589 h 1599102"/>
              <a:gd name="connsiteX37" fmla="*/ 1855304 w 2866887"/>
              <a:gd name="connsiteY37" fmla="*/ 516841 h 1599102"/>
              <a:gd name="connsiteX38" fmla="*/ 1828800 w 2866887"/>
              <a:gd name="connsiteY38" fmla="*/ 534511 h 1599102"/>
              <a:gd name="connsiteX39" fmla="*/ 1762539 w 2866887"/>
              <a:gd name="connsiteY39" fmla="*/ 578685 h 1599102"/>
              <a:gd name="connsiteX40" fmla="*/ 1665357 w 2866887"/>
              <a:gd name="connsiteY40" fmla="*/ 596354 h 1599102"/>
              <a:gd name="connsiteX41" fmla="*/ 1532835 w 2866887"/>
              <a:gd name="connsiteY41" fmla="*/ 605189 h 1599102"/>
              <a:gd name="connsiteX42" fmla="*/ 1466574 w 2866887"/>
              <a:gd name="connsiteY42" fmla="*/ 596354 h 1599102"/>
              <a:gd name="connsiteX43" fmla="*/ 1334052 w 2866887"/>
              <a:gd name="connsiteY43" fmla="*/ 561015 h 1599102"/>
              <a:gd name="connsiteX44" fmla="*/ 1197113 w 2866887"/>
              <a:gd name="connsiteY44" fmla="*/ 516841 h 1599102"/>
              <a:gd name="connsiteX45" fmla="*/ 1126435 w 2866887"/>
              <a:gd name="connsiteY45" fmla="*/ 490337 h 1599102"/>
              <a:gd name="connsiteX46" fmla="*/ 1055757 w 2866887"/>
              <a:gd name="connsiteY46" fmla="*/ 468250 h 1599102"/>
              <a:gd name="connsiteX47" fmla="*/ 989496 w 2866887"/>
              <a:gd name="connsiteY47" fmla="*/ 432911 h 1599102"/>
              <a:gd name="connsiteX48" fmla="*/ 852557 w 2866887"/>
              <a:gd name="connsiteY48" fmla="*/ 384319 h 1599102"/>
              <a:gd name="connsiteX49" fmla="*/ 821635 w 2866887"/>
              <a:gd name="connsiteY49" fmla="*/ 366650 h 1599102"/>
              <a:gd name="connsiteX50" fmla="*/ 764209 w 2866887"/>
              <a:gd name="connsiteY50" fmla="*/ 348980 h 1599102"/>
              <a:gd name="connsiteX51" fmla="*/ 724452 w 2866887"/>
              <a:gd name="connsiteY51" fmla="*/ 331311 h 1599102"/>
              <a:gd name="connsiteX52" fmla="*/ 627270 w 2866887"/>
              <a:gd name="connsiteY52" fmla="*/ 295972 h 1599102"/>
              <a:gd name="connsiteX53" fmla="*/ 596348 w 2866887"/>
              <a:gd name="connsiteY53" fmla="*/ 287137 h 1599102"/>
              <a:gd name="connsiteX54" fmla="*/ 538922 w 2866887"/>
              <a:gd name="connsiteY54" fmla="*/ 256215 h 1599102"/>
              <a:gd name="connsiteX55" fmla="*/ 508000 w 2866887"/>
              <a:gd name="connsiteY55" fmla="*/ 242963 h 1599102"/>
              <a:gd name="connsiteX56" fmla="*/ 437322 w 2866887"/>
              <a:gd name="connsiteY56" fmla="*/ 207624 h 1599102"/>
              <a:gd name="connsiteX57" fmla="*/ 353391 w 2866887"/>
              <a:gd name="connsiteY57" fmla="*/ 176702 h 1599102"/>
              <a:gd name="connsiteX58" fmla="*/ 300383 w 2866887"/>
              <a:gd name="connsiteY58" fmla="*/ 136946 h 1599102"/>
              <a:gd name="connsiteX59" fmla="*/ 225287 w 2866887"/>
              <a:gd name="connsiteY59" fmla="*/ 79519 h 1599102"/>
              <a:gd name="connsiteX60" fmla="*/ 194365 w 2866887"/>
              <a:gd name="connsiteY60" fmla="*/ 66267 h 1599102"/>
              <a:gd name="connsiteX61" fmla="*/ 132522 w 2866887"/>
              <a:gd name="connsiteY61" fmla="*/ 48598 h 1599102"/>
              <a:gd name="connsiteX62" fmla="*/ 114852 w 2866887"/>
              <a:gd name="connsiteY62" fmla="*/ 44180 h 1599102"/>
              <a:gd name="connsiteX63" fmla="*/ 97183 w 2866887"/>
              <a:gd name="connsiteY63" fmla="*/ 39763 h 1599102"/>
              <a:gd name="connsiteX64" fmla="*/ 79513 w 2866887"/>
              <a:gd name="connsiteY64" fmla="*/ 30928 h 1599102"/>
              <a:gd name="connsiteX65" fmla="*/ 66261 w 2866887"/>
              <a:gd name="connsiteY65" fmla="*/ 22093 h 1599102"/>
              <a:gd name="connsiteX66" fmla="*/ 39757 w 2866887"/>
              <a:gd name="connsiteY66" fmla="*/ 13259 h 1599102"/>
              <a:gd name="connsiteX67" fmla="*/ 22087 w 2866887"/>
              <a:gd name="connsiteY67" fmla="*/ 4424 h 1599102"/>
              <a:gd name="connsiteX68" fmla="*/ 0 w 2866887"/>
              <a:gd name="connsiteY68" fmla="*/ 6 h 1599102"/>
              <a:gd name="connsiteX69" fmla="*/ 2866887 w 2866887"/>
              <a:gd name="connsiteY69" fmla="*/ 1599102 h 159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66887" h="1599102">
                <a:moveTo>
                  <a:pt x="2866887" y="1599102"/>
                </a:moveTo>
                <a:lnTo>
                  <a:pt x="2866887" y="1599102"/>
                </a:lnTo>
                <a:cubicBezTo>
                  <a:pt x="2847745" y="1587322"/>
                  <a:pt x="2827982" y="1576496"/>
                  <a:pt x="2809461" y="1563763"/>
                </a:cubicBezTo>
                <a:cubicBezTo>
                  <a:pt x="2804313" y="1560224"/>
                  <a:pt x="2799243" y="1555972"/>
                  <a:pt x="2796209" y="1550511"/>
                </a:cubicBezTo>
                <a:cubicBezTo>
                  <a:pt x="2791686" y="1542370"/>
                  <a:pt x="2789867" y="1532979"/>
                  <a:pt x="2787374" y="1524006"/>
                </a:cubicBezTo>
                <a:cubicBezTo>
                  <a:pt x="2782499" y="1506457"/>
                  <a:pt x="2777694" y="1488857"/>
                  <a:pt x="2774122" y="1470998"/>
                </a:cubicBezTo>
                <a:cubicBezTo>
                  <a:pt x="2763996" y="1420367"/>
                  <a:pt x="2772002" y="1440255"/>
                  <a:pt x="2756452" y="1409154"/>
                </a:cubicBezTo>
                <a:cubicBezTo>
                  <a:pt x="2753507" y="1392957"/>
                  <a:pt x="2751611" y="1376534"/>
                  <a:pt x="2747618" y="1360563"/>
                </a:cubicBezTo>
                <a:cubicBezTo>
                  <a:pt x="2745695" y="1352870"/>
                  <a:pt x="2741020" y="1346083"/>
                  <a:pt x="2738783" y="1338476"/>
                </a:cubicBezTo>
                <a:cubicBezTo>
                  <a:pt x="2733644" y="1321003"/>
                  <a:pt x="2729948" y="1303137"/>
                  <a:pt x="2725531" y="1285467"/>
                </a:cubicBezTo>
                <a:cubicBezTo>
                  <a:pt x="2724058" y="1267798"/>
                  <a:pt x="2723185" y="1250068"/>
                  <a:pt x="2721113" y="1232459"/>
                </a:cubicBezTo>
                <a:cubicBezTo>
                  <a:pt x="2720236" y="1225002"/>
                  <a:pt x="2717124" y="1217868"/>
                  <a:pt x="2716696" y="1210372"/>
                </a:cubicBezTo>
                <a:cubicBezTo>
                  <a:pt x="2714174" y="1166245"/>
                  <a:pt x="2713751" y="1122024"/>
                  <a:pt x="2712278" y="1077850"/>
                </a:cubicBezTo>
                <a:cubicBezTo>
                  <a:pt x="2715223" y="1013062"/>
                  <a:pt x="2718682" y="948295"/>
                  <a:pt x="2721113" y="883485"/>
                </a:cubicBezTo>
                <a:cubicBezTo>
                  <a:pt x="2728234" y="693603"/>
                  <a:pt x="2718423" y="781330"/>
                  <a:pt x="2729948" y="689119"/>
                </a:cubicBezTo>
                <a:cubicBezTo>
                  <a:pt x="2731420" y="649363"/>
                  <a:pt x="2731254" y="609512"/>
                  <a:pt x="2734365" y="569850"/>
                </a:cubicBezTo>
                <a:cubicBezTo>
                  <a:pt x="2737150" y="534345"/>
                  <a:pt x="2747618" y="463833"/>
                  <a:pt x="2747618" y="463833"/>
                </a:cubicBezTo>
                <a:cubicBezTo>
                  <a:pt x="2744673" y="419659"/>
                  <a:pt x="2744274" y="375241"/>
                  <a:pt x="2738783" y="331311"/>
                </a:cubicBezTo>
                <a:cubicBezTo>
                  <a:pt x="2736876" y="316057"/>
                  <a:pt x="2731050" y="301485"/>
                  <a:pt x="2725531" y="287137"/>
                </a:cubicBezTo>
                <a:cubicBezTo>
                  <a:pt x="2721348" y="276260"/>
                  <a:pt x="2700001" y="255992"/>
                  <a:pt x="2694609" y="251798"/>
                </a:cubicBezTo>
                <a:cubicBezTo>
                  <a:pt x="2689411" y="247755"/>
                  <a:pt x="2682495" y="246498"/>
                  <a:pt x="2676939" y="242963"/>
                </a:cubicBezTo>
                <a:cubicBezTo>
                  <a:pt x="2666253" y="236163"/>
                  <a:pt x="2656879" y="227393"/>
                  <a:pt x="2646018" y="220876"/>
                </a:cubicBezTo>
                <a:cubicBezTo>
                  <a:pt x="2642025" y="218480"/>
                  <a:pt x="2637045" y="218293"/>
                  <a:pt x="2632765" y="216459"/>
                </a:cubicBezTo>
                <a:cubicBezTo>
                  <a:pt x="2617768" y="210032"/>
                  <a:pt x="2609452" y="202900"/>
                  <a:pt x="2593009" y="198789"/>
                </a:cubicBezTo>
                <a:cubicBezTo>
                  <a:pt x="2582908" y="196264"/>
                  <a:pt x="2572297" y="196414"/>
                  <a:pt x="2562087" y="194372"/>
                </a:cubicBezTo>
                <a:cubicBezTo>
                  <a:pt x="2535463" y="189047"/>
                  <a:pt x="2509078" y="182592"/>
                  <a:pt x="2482574" y="176702"/>
                </a:cubicBezTo>
                <a:cubicBezTo>
                  <a:pt x="2450180" y="178174"/>
                  <a:pt x="2417442" y="176188"/>
                  <a:pt x="2385391" y="181119"/>
                </a:cubicBezTo>
                <a:cubicBezTo>
                  <a:pt x="2378114" y="182239"/>
                  <a:pt x="2374307" y="191079"/>
                  <a:pt x="2367722" y="194372"/>
                </a:cubicBezTo>
                <a:cubicBezTo>
                  <a:pt x="2353537" y="201464"/>
                  <a:pt x="2338164" y="205887"/>
                  <a:pt x="2323548" y="212041"/>
                </a:cubicBezTo>
                <a:cubicBezTo>
                  <a:pt x="2276791" y="231728"/>
                  <a:pt x="2253178" y="244196"/>
                  <a:pt x="2204278" y="273885"/>
                </a:cubicBezTo>
                <a:cubicBezTo>
                  <a:pt x="2129799" y="319104"/>
                  <a:pt x="2191814" y="294235"/>
                  <a:pt x="2120348" y="318059"/>
                </a:cubicBezTo>
                <a:cubicBezTo>
                  <a:pt x="2090899" y="340146"/>
                  <a:pt x="2056456" y="356806"/>
                  <a:pt x="2032000" y="384319"/>
                </a:cubicBezTo>
                <a:cubicBezTo>
                  <a:pt x="2020220" y="397571"/>
                  <a:pt x="2008687" y="411047"/>
                  <a:pt x="1996661" y="424076"/>
                </a:cubicBezTo>
                <a:cubicBezTo>
                  <a:pt x="1991011" y="430197"/>
                  <a:pt x="1985998" y="437242"/>
                  <a:pt x="1978991" y="441746"/>
                </a:cubicBezTo>
                <a:cubicBezTo>
                  <a:pt x="1965143" y="450648"/>
                  <a:pt x="1949008" y="455486"/>
                  <a:pt x="1934818" y="463833"/>
                </a:cubicBezTo>
                <a:cubicBezTo>
                  <a:pt x="1923900" y="470255"/>
                  <a:pt x="1914551" y="479070"/>
                  <a:pt x="1903896" y="485919"/>
                </a:cubicBezTo>
                <a:cubicBezTo>
                  <a:pt x="1893910" y="492339"/>
                  <a:pt x="1882990" y="497215"/>
                  <a:pt x="1872974" y="503589"/>
                </a:cubicBezTo>
                <a:cubicBezTo>
                  <a:pt x="1866763" y="507542"/>
                  <a:pt x="1861336" y="512619"/>
                  <a:pt x="1855304" y="516841"/>
                </a:cubicBezTo>
                <a:cubicBezTo>
                  <a:pt x="1846605" y="522930"/>
                  <a:pt x="1837362" y="528232"/>
                  <a:pt x="1828800" y="534511"/>
                </a:cubicBezTo>
                <a:cubicBezTo>
                  <a:pt x="1805364" y="551698"/>
                  <a:pt x="1789871" y="569575"/>
                  <a:pt x="1762539" y="578685"/>
                </a:cubicBezTo>
                <a:cubicBezTo>
                  <a:pt x="1724322" y="591424"/>
                  <a:pt x="1703972" y="593458"/>
                  <a:pt x="1665357" y="596354"/>
                </a:cubicBezTo>
                <a:lnTo>
                  <a:pt x="1532835" y="605189"/>
                </a:lnTo>
                <a:cubicBezTo>
                  <a:pt x="1489016" y="612492"/>
                  <a:pt x="1520342" y="611519"/>
                  <a:pt x="1466574" y="596354"/>
                </a:cubicBezTo>
                <a:cubicBezTo>
                  <a:pt x="1422573" y="583944"/>
                  <a:pt x="1378133" y="573137"/>
                  <a:pt x="1334052" y="561015"/>
                </a:cubicBezTo>
                <a:cubicBezTo>
                  <a:pt x="1298598" y="551265"/>
                  <a:pt x="1219780" y="525341"/>
                  <a:pt x="1197113" y="516841"/>
                </a:cubicBezTo>
                <a:cubicBezTo>
                  <a:pt x="1173554" y="508006"/>
                  <a:pt x="1150230" y="498516"/>
                  <a:pt x="1126435" y="490337"/>
                </a:cubicBezTo>
                <a:cubicBezTo>
                  <a:pt x="1103093" y="482313"/>
                  <a:pt x="1078519" y="477796"/>
                  <a:pt x="1055757" y="468250"/>
                </a:cubicBezTo>
                <a:cubicBezTo>
                  <a:pt x="1032673" y="458570"/>
                  <a:pt x="1012284" y="443269"/>
                  <a:pt x="989496" y="432911"/>
                </a:cubicBezTo>
                <a:cubicBezTo>
                  <a:pt x="806211" y="349600"/>
                  <a:pt x="997100" y="442136"/>
                  <a:pt x="852557" y="384319"/>
                </a:cubicBezTo>
                <a:cubicBezTo>
                  <a:pt x="841535" y="379910"/>
                  <a:pt x="832657" y="371059"/>
                  <a:pt x="821635" y="366650"/>
                </a:cubicBezTo>
                <a:cubicBezTo>
                  <a:pt x="803040" y="359212"/>
                  <a:pt x="783031" y="355824"/>
                  <a:pt x="764209" y="348980"/>
                </a:cubicBezTo>
                <a:cubicBezTo>
                  <a:pt x="750580" y="344024"/>
                  <a:pt x="737976" y="336546"/>
                  <a:pt x="724452" y="331311"/>
                </a:cubicBezTo>
                <a:cubicBezTo>
                  <a:pt x="692307" y="318868"/>
                  <a:pt x="660413" y="305442"/>
                  <a:pt x="627270" y="295972"/>
                </a:cubicBezTo>
                <a:cubicBezTo>
                  <a:pt x="616963" y="293027"/>
                  <a:pt x="606353" y="290985"/>
                  <a:pt x="596348" y="287137"/>
                </a:cubicBezTo>
                <a:cubicBezTo>
                  <a:pt x="576001" y="279311"/>
                  <a:pt x="558258" y="265883"/>
                  <a:pt x="538922" y="256215"/>
                </a:cubicBezTo>
                <a:cubicBezTo>
                  <a:pt x="528892" y="251200"/>
                  <a:pt x="518030" y="247978"/>
                  <a:pt x="508000" y="242963"/>
                </a:cubicBezTo>
                <a:cubicBezTo>
                  <a:pt x="464797" y="221361"/>
                  <a:pt x="487548" y="226128"/>
                  <a:pt x="437322" y="207624"/>
                </a:cubicBezTo>
                <a:cubicBezTo>
                  <a:pt x="403139" y="195030"/>
                  <a:pt x="384667" y="196063"/>
                  <a:pt x="353391" y="176702"/>
                </a:cubicBezTo>
                <a:cubicBezTo>
                  <a:pt x="334611" y="165077"/>
                  <a:pt x="316001" y="152564"/>
                  <a:pt x="300383" y="136946"/>
                </a:cubicBezTo>
                <a:cubicBezTo>
                  <a:pt x="276864" y="113427"/>
                  <a:pt x="259895" y="94351"/>
                  <a:pt x="225287" y="79519"/>
                </a:cubicBezTo>
                <a:cubicBezTo>
                  <a:pt x="214980" y="75102"/>
                  <a:pt x="204832" y="70292"/>
                  <a:pt x="194365" y="66267"/>
                </a:cubicBezTo>
                <a:cubicBezTo>
                  <a:pt x="170831" y="57216"/>
                  <a:pt x="158004" y="54969"/>
                  <a:pt x="132522" y="48598"/>
                </a:cubicBezTo>
                <a:lnTo>
                  <a:pt x="114852" y="44180"/>
                </a:lnTo>
                <a:lnTo>
                  <a:pt x="97183" y="39763"/>
                </a:lnTo>
                <a:cubicBezTo>
                  <a:pt x="91293" y="36818"/>
                  <a:pt x="85231" y="34195"/>
                  <a:pt x="79513" y="30928"/>
                </a:cubicBezTo>
                <a:cubicBezTo>
                  <a:pt x="74903" y="28294"/>
                  <a:pt x="71112" y="24249"/>
                  <a:pt x="66261" y="22093"/>
                </a:cubicBezTo>
                <a:cubicBezTo>
                  <a:pt x="57751" y="18311"/>
                  <a:pt x="48086" y="17424"/>
                  <a:pt x="39757" y="13259"/>
                </a:cubicBezTo>
                <a:cubicBezTo>
                  <a:pt x="33867" y="10314"/>
                  <a:pt x="28253" y="6736"/>
                  <a:pt x="22087" y="4424"/>
                </a:cubicBezTo>
                <a:cubicBezTo>
                  <a:pt x="9354" y="-351"/>
                  <a:pt x="8945" y="6"/>
                  <a:pt x="0" y="6"/>
                </a:cubicBezTo>
                <a:lnTo>
                  <a:pt x="2866887" y="1599102"/>
                </a:lnTo>
                <a:close/>
              </a:path>
            </a:pathLst>
          </a:custGeom>
          <a:solidFill>
            <a:srgbClr val="00B050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4EEFE4-734D-A617-370B-285C0BC8206D}"/>
              </a:ext>
            </a:extLst>
          </p:cNvPr>
          <p:cNvSpPr/>
          <p:nvPr/>
        </p:nvSpPr>
        <p:spPr>
          <a:xfrm>
            <a:off x="2394226" y="4368794"/>
            <a:ext cx="2866887" cy="1599102"/>
          </a:xfrm>
          <a:custGeom>
            <a:avLst/>
            <a:gdLst>
              <a:gd name="connsiteX0" fmla="*/ 2866887 w 2866887"/>
              <a:gd name="connsiteY0" fmla="*/ 1599102 h 1599102"/>
              <a:gd name="connsiteX1" fmla="*/ 2866887 w 2866887"/>
              <a:gd name="connsiteY1" fmla="*/ 1599102 h 1599102"/>
              <a:gd name="connsiteX2" fmla="*/ 2809461 w 2866887"/>
              <a:gd name="connsiteY2" fmla="*/ 1563763 h 1599102"/>
              <a:gd name="connsiteX3" fmla="*/ 2796209 w 2866887"/>
              <a:gd name="connsiteY3" fmla="*/ 1550511 h 1599102"/>
              <a:gd name="connsiteX4" fmla="*/ 2787374 w 2866887"/>
              <a:gd name="connsiteY4" fmla="*/ 1524006 h 1599102"/>
              <a:gd name="connsiteX5" fmla="*/ 2774122 w 2866887"/>
              <a:gd name="connsiteY5" fmla="*/ 1470998 h 1599102"/>
              <a:gd name="connsiteX6" fmla="*/ 2756452 w 2866887"/>
              <a:gd name="connsiteY6" fmla="*/ 1409154 h 1599102"/>
              <a:gd name="connsiteX7" fmla="*/ 2747618 w 2866887"/>
              <a:gd name="connsiteY7" fmla="*/ 1360563 h 1599102"/>
              <a:gd name="connsiteX8" fmla="*/ 2738783 w 2866887"/>
              <a:gd name="connsiteY8" fmla="*/ 1338476 h 1599102"/>
              <a:gd name="connsiteX9" fmla="*/ 2725531 w 2866887"/>
              <a:gd name="connsiteY9" fmla="*/ 1285467 h 1599102"/>
              <a:gd name="connsiteX10" fmla="*/ 2721113 w 2866887"/>
              <a:gd name="connsiteY10" fmla="*/ 1232459 h 1599102"/>
              <a:gd name="connsiteX11" fmla="*/ 2716696 w 2866887"/>
              <a:gd name="connsiteY11" fmla="*/ 1210372 h 1599102"/>
              <a:gd name="connsiteX12" fmla="*/ 2712278 w 2866887"/>
              <a:gd name="connsiteY12" fmla="*/ 1077850 h 1599102"/>
              <a:gd name="connsiteX13" fmla="*/ 2721113 w 2866887"/>
              <a:gd name="connsiteY13" fmla="*/ 883485 h 1599102"/>
              <a:gd name="connsiteX14" fmla="*/ 2729948 w 2866887"/>
              <a:gd name="connsiteY14" fmla="*/ 689119 h 1599102"/>
              <a:gd name="connsiteX15" fmla="*/ 2734365 w 2866887"/>
              <a:gd name="connsiteY15" fmla="*/ 569850 h 1599102"/>
              <a:gd name="connsiteX16" fmla="*/ 2747618 w 2866887"/>
              <a:gd name="connsiteY16" fmla="*/ 463833 h 1599102"/>
              <a:gd name="connsiteX17" fmla="*/ 2738783 w 2866887"/>
              <a:gd name="connsiteY17" fmla="*/ 331311 h 1599102"/>
              <a:gd name="connsiteX18" fmla="*/ 2725531 w 2866887"/>
              <a:gd name="connsiteY18" fmla="*/ 287137 h 1599102"/>
              <a:gd name="connsiteX19" fmla="*/ 2694609 w 2866887"/>
              <a:gd name="connsiteY19" fmla="*/ 251798 h 1599102"/>
              <a:gd name="connsiteX20" fmla="*/ 2676939 w 2866887"/>
              <a:gd name="connsiteY20" fmla="*/ 242963 h 1599102"/>
              <a:gd name="connsiteX21" fmla="*/ 2646018 w 2866887"/>
              <a:gd name="connsiteY21" fmla="*/ 220876 h 1599102"/>
              <a:gd name="connsiteX22" fmla="*/ 2632765 w 2866887"/>
              <a:gd name="connsiteY22" fmla="*/ 216459 h 1599102"/>
              <a:gd name="connsiteX23" fmla="*/ 2593009 w 2866887"/>
              <a:gd name="connsiteY23" fmla="*/ 198789 h 1599102"/>
              <a:gd name="connsiteX24" fmla="*/ 2562087 w 2866887"/>
              <a:gd name="connsiteY24" fmla="*/ 194372 h 1599102"/>
              <a:gd name="connsiteX25" fmla="*/ 2482574 w 2866887"/>
              <a:gd name="connsiteY25" fmla="*/ 176702 h 1599102"/>
              <a:gd name="connsiteX26" fmla="*/ 2385391 w 2866887"/>
              <a:gd name="connsiteY26" fmla="*/ 181119 h 1599102"/>
              <a:gd name="connsiteX27" fmla="*/ 2367722 w 2866887"/>
              <a:gd name="connsiteY27" fmla="*/ 194372 h 1599102"/>
              <a:gd name="connsiteX28" fmla="*/ 2323548 w 2866887"/>
              <a:gd name="connsiteY28" fmla="*/ 212041 h 1599102"/>
              <a:gd name="connsiteX29" fmla="*/ 2204278 w 2866887"/>
              <a:gd name="connsiteY29" fmla="*/ 273885 h 1599102"/>
              <a:gd name="connsiteX30" fmla="*/ 2120348 w 2866887"/>
              <a:gd name="connsiteY30" fmla="*/ 318059 h 1599102"/>
              <a:gd name="connsiteX31" fmla="*/ 2032000 w 2866887"/>
              <a:gd name="connsiteY31" fmla="*/ 384319 h 1599102"/>
              <a:gd name="connsiteX32" fmla="*/ 1996661 w 2866887"/>
              <a:gd name="connsiteY32" fmla="*/ 424076 h 1599102"/>
              <a:gd name="connsiteX33" fmla="*/ 1978991 w 2866887"/>
              <a:gd name="connsiteY33" fmla="*/ 441746 h 1599102"/>
              <a:gd name="connsiteX34" fmla="*/ 1934818 w 2866887"/>
              <a:gd name="connsiteY34" fmla="*/ 463833 h 1599102"/>
              <a:gd name="connsiteX35" fmla="*/ 1903896 w 2866887"/>
              <a:gd name="connsiteY35" fmla="*/ 485919 h 1599102"/>
              <a:gd name="connsiteX36" fmla="*/ 1872974 w 2866887"/>
              <a:gd name="connsiteY36" fmla="*/ 503589 h 1599102"/>
              <a:gd name="connsiteX37" fmla="*/ 1855304 w 2866887"/>
              <a:gd name="connsiteY37" fmla="*/ 516841 h 1599102"/>
              <a:gd name="connsiteX38" fmla="*/ 1828800 w 2866887"/>
              <a:gd name="connsiteY38" fmla="*/ 534511 h 1599102"/>
              <a:gd name="connsiteX39" fmla="*/ 1762539 w 2866887"/>
              <a:gd name="connsiteY39" fmla="*/ 578685 h 1599102"/>
              <a:gd name="connsiteX40" fmla="*/ 1665357 w 2866887"/>
              <a:gd name="connsiteY40" fmla="*/ 596354 h 1599102"/>
              <a:gd name="connsiteX41" fmla="*/ 1532835 w 2866887"/>
              <a:gd name="connsiteY41" fmla="*/ 605189 h 1599102"/>
              <a:gd name="connsiteX42" fmla="*/ 1466574 w 2866887"/>
              <a:gd name="connsiteY42" fmla="*/ 596354 h 1599102"/>
              <a:gd name="connsiteX43" fmla="*/ 1334052 w 2866887"/>
              <a:gd name="connsiteY43" fmla="*/ 561015 h 1599102"/>
              <a:gd name="connsiteX44" fmla="*/ 1197113 w 2866887"/>
              <a:gd name="connsiteY44" fmla="*/ 516841 h 1599102"/>
              <a:gd name="connsiteX45" fmla="*/ 1126435 w 2866887"/>
              <a:gd name="connsiteY45" fmla="*/ 490337 h 1599102"/>
              <a:gd name="connsiteX46" fmla="*/ 1055757 w 2866887"/>
              <a:gd name="connsiteY46" fmla="*/ 468250 h 1599102"/>
              <a:gd name="connsiteX47" fmla="*/ 989496 w 2866887"/>
              <a:gd name="connsiteY47" fmla="*/ 432911 h 1599102"/>
              <a:gd name="connsiteX48" fmla="*/ 852557 w 2866887"/>
              <a:gd name="connsiteY48" fmla="*/ 384319 h 1599102"/>
              <a:gd name="connsiteX49" fmla="*/ 821635 w 2866887"/>
              <a:gd name="connsiteY49" fmla="*/ 366650 h 1599102"/>
              <a:gd name="connsiteX50" fmla="*/ 764209 w 2866887"/>
              <a:gd name="connsiteY50" fmla="*/ 348980 h 1599102"/>
              <a:gd name="connsiteX51" fmla="*/ 724452 w 2866887"/>
              <a:gd name="connsiteY51" fmla="*/ 331311 h 1599102"/>
              <a:gd name="connsiteX52" fmla="*/ 627270 w 2866887"/>
              <a:gd name="connsiteY52" fmla="*/ 295972 h 1599102"/>
              <a:gd name="connsiteX53" fmla="*/ 596348 w 2866887"/>
              <a:gd name="connsiteY53" fmla="*/ 287137 h 1599102"/>
              <a:gd name="connsiteX54" fmla="*/ 538922 w 2866887"/>
              <a:gd name="connsiteY54" fmla="*/ 256215 h 1599102"/>
              <a:gd name="connsiteX55" fmla="*/ 508000 w 2866887"/>
              <a:gd name="connsiteY55" fmla="*/ 242963 h 1599102"/>
              <a:gd name="connsiteX56" fmla="*/ 437322 w 2866887"/>
              <a:gd name="connsiteY56" fmla="*/ 207624 h 1599102"/>
              <a:gd name="connsiteX57" fmla="*/ 353391 w 2866887"/>
              <a:gd name="connsiteY57" fmla="*/ 176702 h 1599102"/>
              <a:gd name="connsiteX58" fmla="*/ 300383 w 2866887"/>
              <a:gd name="connsiteY58" fmla="*/ 136946 h 1599102"/>
              <a:gd name="connsiteX59" fmla="*/ 225287 w 2866887"/>
              <a:gd name="connsiteY59" fmla="*/ 79519 h 1599102"/>
              <a:gd name="connsiteX60" fmla="*/ 194365 w 2866887"/>
              <a:gd name="connsiteY60" fmla="*/ 66267 h 1599102"/>
              <a:gd name="connsiteX61" fmla="*/ 132522 w 2866887"/>
              <a:gd name="connsiteY61" fmla="*/ 48598 h 1599102"/>
              <a:gd name="connsiteX62" fmla="*/ 114852 w 2866887"/>
              <a:gd name="connsiteY62" fmla="*/ 44180 h 1599102"/>
              <a:gd name="connsiteX63" fmla="*/ 97183 w 2866887"/>
              <a:gd name="connsiteY63" fmla="*/ 39763 h 1599102"/>
              <a:gd name="connsiteX64" fmla="*/ 79513 w 2866887"/>
              <a:gd name="connsiteY64" fmla="*/ 30928 h 1599102"/>
              <a:gd name="connsiteX65" fmla="*/ 66261 w 2866887"/>
              <a:gd name="connsiteY65" fmla="*/ 22093 h 1599102"/>
              <a:gd name="connsiteX66" fmla="*/ 39757 w 2866887"/>
              <a:gd name="connsiteY66" fmla="*/ 13259 h 1599102"/>
              <a:gd name="connsiteX67" fmla="*/ 22087 w 2866887"/>
              <a:gd name="connsiteY67" fmla="*/ 4424 h 1599102"/>
              <a:gd name="connsiteX68" fmla="*/ 0 w 2866887"/>
              <a:gd name="connsiteY68" fmla="*/ 6 h 1599102"/>
              <a:gd name="connsiteX69" fmla="*/ 2866887 w 2866887"/>
              <a:gd name="connsiteY69" fmla="*/ 1599102 h 159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66887" h="1599102">
                <a:moveTo>
                  <a:pt x="2866887" y="1599102"/>
                </a:moveTo>
                <a:lnTo>
                  <a:pt x="2866887" y="1599102"/>
                </a:lnTo>
                <a:cubicBezTo>
                  <a:pt x="2847745" y="1587322"/>
                  <a:pt x="2827982" y="1576496"/>
                  <a:pt x="2809461" y="1563763"/>
                </a:cubicBezTo>
                <a:cubicBezTo>
                  <a:pt x="2804313" y="1560224"/>
                  <a:pt x="2799243" y="1555972"/>
                  <a:pt x="2796209" y="1550511"/>
                </a:cubicBezTo>
                <a:cubicBezTo>
                  <a:pt x="2791686" y="1542370"/>
                  <a:pt x="2789867" y="1532979"/>
                  <a:pt x="2787374" y="1524006"/>
                </a:cubicBezTo>
                <a:cubicBezTo>
                  <a:pt x="2782499" y="1506457"/>
                  <a:pt x="2777694" y="1488857"/>
                  <a:pt x="2774122" y="1470998"/>
                </a:cubicBezTo>
                <a:cubicBezTo>
                  <a:pt x="2763996" y="1420367"/>
                  <a:pt x="2772002" y="1440255"/>
                  <a:pt x="2756452" y="1409154"/>
                </a:cubicBezTo>
                <a:cubicBezTo>
                  <a:pt x="2753507" y="1392957"/>
                  <a:pt x="2751611" y="1376534"/>
                  <a:pt x="2747618" y="1360563"/>
                </a:cubicBezTo>
                <a:cubicBezTo>
                  <a:pt x="2745695" y="1352870"/>
                  <a:pt x="2741020" y="1346083"/>
                  <a:pt x="2738783" y="1338476"/>
                </a:cubicBezTo>
                <a:cubicBezTo>
                  <a:pt x="2733644" y="1321003"/>
                  <a:pt x="2729948" y="1303137"/>
                  <a:pt x="2725531" y="1285467"/>
                </a:cubicBezTo>
                <a:cubicBezTo>
                  <a:pt x="2724058" y="1267798"/>
                  <a:pt x="2723185" y="1250068"/>
                  <a:pt x="2721113" y="1232459"/>
                </a:cubicBezTo>
                <a:cubicBezTo>
                  <a:pt x="2720236" y="1225002"/>
                  <a:pt x="2717124" y="1217868"/>
                  <a:pt x="2716696" y="1210372"/>
                </a:cubicBezTo>
                <a:cubicBezTo>
                  <a:pt x="2714174" y="1166245"/>
                  <a:pt x="2713751" y="1122024"/>
                  <a:pt x="2712278" y="1077850"/>
                </a:cubicBezTo>
                <a:cubicBezTo>
                  <a:pt x="2715223" y="1013062"/>
                  <a:pt x="2718682" y="948295"/>
                  <a:pt x="2721113" y="883485"/>
                </a:cubicBezTo>
                <a:cubicBezTo>
                  <a:pt x="2728234" y="693603"/>
                  <a:pt x="2718423" y="781330"/>
                  <a:pt x="2729948" y="689119"/>
                </a:cubicBezTo>
                <a:cubicBezTo>
                  <a:pt x="2731420" y="649363"/>
                  <a:pt x="2731254" y="609512"/>
                  <a:pt x="2734365" y="569850"/>
                </a:cubicBezTo>
                <a:cubicBezTo>
                  <a:pt x="2737150" y="534345"/>
                  <a:pt x="2747618" y="463833"/>
                  <a:pt x="2747618" y="463833"/>
                </a:cubicBezTo>
                <a:cubicBezTo>
                  <a:pt x="2744673" y="419659"/>
                  <a:pt x="2744274" y="375241"/>
                  <a:pt x="2738783" y="331311"/>
                </a:cubicBezTo>
                <a:cubicBezTo>
                  <a:pt x="2736876" y="316057"/>
                  <a:pt x="2731050" y="301485"/>
                  <a:pt x="2725531" y="287137"/>
                </a:cubicBezTo>
                <a:cubicBezTo>
                  <a:pt x="2721348" y="276260"/>
                  <a:pt x="2700001" y="255992"/>
                  <a:pt x="2694609" y="251798"/>
                </a:cubicBezTo>
                <a:cubicBezTo>
                  <a:pt x="2689411" y="247755"/>
                  <a:pt x="2682495" y="246498"/>
                  <a:pt x="2676939" y="242963"/>
                </a:cubicBezTo>
                <a:cubicBezTo>
                  <a:pt x="2666253" y="236163"/>
                  <a:pt x="2656879" y="227393"/>
                  <a:pt x="2646018" y="220876"/>
                </a:cubicBezTo>
                <a:cubicBezTo>
                  <a:pt x="2642025" y="218480"/>
                  <a:pt x="2637045" y="218293"/>
                  <a:pt x="2632765" y="216459"/>
                </a:cubicBezTo>
                <a:cubicBezTo>
                  <a:pt x="2617768" y="210032"/>
                  <a:pt x="2609452" y="202900"/>
                  <a:pt x="2593009" y="198789"/>
                </a:cubicBezTo>
                <a:cubicBezTo>
                  <a:pt x="2582908" y="196264"/>
                  <a:pt x="2572297" y="196414"/>
                  <a:pt x="2562087" y="194372"/>
                </a:cubicBezTo>
                <a:cubicBezTo>
                  <a:pt x="2535463" y="189047"/>
                  <a:pt x="2509078" y="182592"/>
                  <a:pt x="2482574" y="176702"/>
                </a:cubicBezTo>
                <a:cubicBezTo>
                  <a:pt x="2450180" y="178174"/>
                  <a:pt x="2417442" y="176188"/>
                  <a:pt x="2385391" y="181119"/>
                </a:cubicBezTo>
                <a:cubicBezTo>
                  <a:pt x="2378114" y="182239"/>
                  <a:pt x="2374307" y="191079"/>
                  <a:pt x="2367722" y="194372"/>
                </a:cubicBezTo>
                <a:cubicBezTo>
                  <a:pt x="2353537" y="201464"/>
                  <a:pt x="2338164" y="205887"/>
                  <a:pt x="2323548" y="212041"/>
                </a:cubicBezTo>
                <a:cubicBezTo>
                  <a:pt x="2276791" y="231728"/>
                  <a:pt x="2253178" y="244196"/>
                  <a:pt x="2204278" y="273885"/>
                </a:cubicBezTo>
                <a:cubicBezTo>
                  <a:pt x="2129799" y="319104"/>
                  <a:pt x="2191814" y="294235"/>
                  <a:pt x="2120348" y="318059"/>
                </a:cubicBezTo>
                <a:cubicBezTo>
                  <a:pt x="2090899" y="340146"/>
                  <a:pt x="2056456" y="356806"/>
                  <a:pt x="2032000" y="384319"/>
                </a:cubicBezTo>
                <a:cubicBezTo>
                  <a:pt x="2020220" y="397571"/>
                  <a:pt x="2008687" y="411047"/>
                  <a:pt x="1996661" y="424076"/>
                </a:cubicBezTo>
                <a:cubicBezTo>
                  <a:pt x="1991011" y="430197"/>
                  <a:pt x="1985998" y="437242"/>
                  <a:pt x="1978991" y="441746"/>
                </a:cubicBezTo>
                <a:cubicBezTo>
                  <a:pt x="1965143" y="450648"/>
                  <a:pt x="1949008" y="455486"/>
                  <a:pt x="1934818" y="463833"/>
                </a:cubicBezTo>
                <a:cubicBezTo>
                  <a:pt x="1923900" y="470255"/>
                  <a:pt x="1914551" y="479070"/>
                  <a:pt x="1903896" y="485919"/>
                </a:cubicBezTo>
                <a:cubicBezTo>
                  <a:pt x="1893910" y="492339"/>
                  <a:pt x="1882990" y="497215"/>
                  <a:pt x="1872974" y="503589"/>
                </a:cubicBezTo>
                <a:cubicBezTo>
                  <a:pt x="1866763" y="507542"/>
                  <a:pt x="1861336" y="512619"/>
                  <a:pt x="1855304" y="516841"/>
                </a:cubicBezTo>
                <a:cubicBezTo>
                  <a:pt x="1846605" y="522930"/>
                  <a:pt x="1837362" y="528232"/>
                  <a:pt x="1828800" y="534511"/>
                </a:cubicBezTo>
                <a:cubicBezTo>
                  <a:pt x="1805364" y="551698"/>
                  <a:pt x="1789871" y="569575"/>
                  <a:pt x="1762539" y="578685"/>
                </a:cubicBezTo>
                <a:cubicBezTo>
                  <a:pt x="1724322" y="591424"/>
                  <a:pt x="1703972" y="593458"/>
                  <a:pt x="1665357" y="596354"/>
                </a:cubicBezTo>
                <a:lnTo>
                  <a:pt x="1532835" y="605189"/>
                </a:lnTo>
                <a:cubicBezTo>
                  <a:pt x="1489016" y="612492"/>
                  <a:pt x="1520342" y="611519"/>
                  <a:pt x="1466574" y="596354"/>
                </a:cubicBezTo>
                <a:cubicBezTo>
                  <a:pt x="1422573" y="583944"/>
                  <a:pt x="1378133" y="573137"/>
                  <a:pt x="1334052" y="561015"/>
                </a:cubicBezTo>
                <a:cubicBezTo>
                  <a:pt x="1298598" y="551265"/>
                  <a:pt x="1219780" y="525341"/>
                  <a:pt x="1197113" y="516841"/>
                </a:cubicBezTo>
                <a:cubicBezTo>
                  <a:pt x="1173554" y="508006"/>
                  <a:pt x="1150230" y="498516"/>
                  <a:pt x="1126435" y="490337"/>
                </a:cubicBezTo>
                <a:cubicBezTo>
                  <a:pt x="1103093" y="482313"/>
                  <a:pt x="1078519" y="477796"/>
                  <a:pt x="1055757" y="468250"/>
                </a:cubicBezTo>
                <a:cubicBezTo>
                  <a:pt x="1032673" y="458570"/>
                  <a:pt x="1012284" y="443269"/>
                  <a:pt x="989496" y="432911"/>
                </a:cubicBezTo>
                <a:cubicBezTo>
                  <a:pt x="806211" y="349600"/>
                  <a:pt x="997100" y="442136"/>
                  <a:pt x="852557" y="384319"/>
                </a:cubicBezTo>
                <a:cubicBezTo>
                  <a:pt x="841535" y="379910"/>
                  <a:pt x="832657" y="371059"/>
                  <a:pt x="821635" y="366650"/>
                </a:cubicBezTo>
                <a:cubicBezTo>
                  <a:pt x="803040" y="359212"/>
                  <a:pt x="783031" y="355824"/>
                  <a:pt x="764209" y="348980"/>
                </a:cubicBezTo>
                <a:cubicBezTo>
                  <a:pt x="750580" y="344024"/>
                  <a:pt x="737976" y="336546"/>
                  <a:pt x="724452" y="331311"/>
                </a:cubicBezTo>
                <a:cubicBezTo>
                  <a:pt x="692307" y="318868"/>
                  <a:pt x="660413" y="305442"/>
                  <a:pt x="627270" y="295972"/>
                </a:cubicBezTo>
                <a:cubicBezTo>
                  <a:pt x="616963" y="293027"/>
                  <a:pt x="606353" y="290985"/>
                  <a:pt x="596348" y="287137"/>
                </a:cubicBezTo>
                <a:cubicBezTo>
                  <a:pt x="576001" y="279311"/>
                  <a:pt x="558258" y="265883"/>
                  <a:pt x="538922" y="256215"/>
                </a:cubicBezTo>
                <a:cubicBezTo>
                  <a:pt x="528892" y="251200"/>
                  <a:pt x="518030" y="247978"/>
                  <a:pt x="508000" y="242963"/>
                </a:cubicBezTo>
                <a:cubicBezTo>
                  <a:pt x="464797" y="221361"/>
                  <a:pt x="487548" y="226128"/>
                  <a:pt x="437322" y="207624"/>
                </a:cubicBezTo>
                <a:cubicBezTo>
                  <a:pt x="403139" y="195030"/>
                  <a:pt x="384667" y="196063"/>
                  <a:pt x="353391" y="176702"/>
                </a:cubicBezTo>
                <a:cubicBezTo>
                  <a:pt x="334611" y="165077"/>
                  <a:pt x="316001" y="152564"/>
                  <a:pt x="300383" y="136946"/>
                </a:cubicBezTo>
                <a:cubicBezTo>
                  <a:pt x="276864" y="113427"/>
                  <a:pt x="259895" y="94351"/>
                  <a:pt x="225287" y="79519"/>
                </a:cubicBezTo>
                <a:cubicBezTo>
                  <a:pt x="214980" y="75102"/>
                  <a:pt x="204832" y="70292"/>
                  <a:pt x="194365" y="66267"/>
                </a:cubicBezTo>
                <a:cubicBezTo>
                  <a:pt x="170831" y="57216"/>
                  <a:pt x="158004" y="54969"/>
                  <a:pt x="132522" y="48598"/>
                </a:cubicBezTo>
                <a:lnTo>
                  <a:pt x="114852" y="44180"/>
                </a:lnTo>
                <a:lnTo>
                  <a:pt x="97183" y="39763"/>
                </a:lnTo>
                <a:cubicBezTo>
                  <a:pt x="91293" y="36818"/>
                  <a:pt x="85231" y="34195"/>
                  <a:pt x="79513" y="30928"/>
                </a:cubicBezTo>
                <a:cubicBezTo>
                  <a:pt x="74903" y="28294"/>
                  <a:pt x="71112" y="24249"/>
                  <a:pt x="66261" y="22093"/>
                </a:cubicBezTo>
                <a:cubicBezTo>
                  <a:pt x="57751" y="18311"/>
                  <a:pt x="48086" y="17424"/>
                  <a:pt x="39757" y="13259"/>
                </a:cubicBezTo>
                <a:cubicBezTo>
                  <a:pt x="33867" y="10314"/>
                  <a:pt x="28253" y="6736"/>
                  <a:pt x="22087" y="4424"/>
                </a:cubicBezTo>
                <a:cubicBezTo>
                  <a:pt x="9354" y="-351"/>
                  <a:pt x="8945" y="6"/>
                  <a:pt x="0" y="6"/>
                </a:cubicBezTo>
                <a:lnTo>
                  <a:pt x="2866887" y="1599102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C4A3807-73CE-B857-F3D7-4950CEF461EA}"/>
              </a:ext>
            </a:extLst>
          </p:cNvPr>
          <p:cNvSpPr/>
          <p:nvPr/>
        </p:nvSpPr>
        <p:spPr>
          <a:xfrm>
            <a:off x="7450931" y="1406798"/>
            <a:ext cx="2814638" cy="1629296"/>
          </a:xfrm>
          <a:custGeom>
            <a:avLst/>
            <a:gdLst>
              <a:gd name="connsiteX0" fmla="*/ 2814638 w 2814638"/>
              <a:gd name="connsiteY0" fmla="*/ 1629296 h 1629296"/>
              <a:gd name="connsiteX1" fmla="*/ 2814638 w 2814638"/>
              <a:gd name="connsiteY1" fmla="*/ 1629296 h 1629296"/>
              <a:gd name="connsiteX2" fmla="*/ 2728913 w 2814638"/>
              <a:gd name="connsiteY2" fmla="*/ 1579290 h 1629296"/>
              <a:gd name="connsiteX3" fmla="*/ 2686050 w 2814638"/>
              <a:gd name="connsiteY3" fmla="*/ 1557858 h 1629296"/>
              <a:gd name="connsiteX4" fmla="*/ 2607469 w 2814638"/>
              <a:gd name="connsiteY4" fmla="*/ 1507852 h 1629296"/>
              <a:gd name="connsiteX5" fmla="*/ 2586038 w 2814638"/>
              <a:gd name="connsiteY5" fmla="*/ 1479277 h 1629296"/>
              <a:gd name="connsiteX6" fmla="*/ 2521744 w 2814638"/>
              <a:gd name="connsiteY6" fmla="*/ 1436415 h 1629296"/>
              <a:gd name="connsiteX7" fmla="*/ 2493169 w 2814638"/>
              <a:gd name="connsiteY7" fmla="*/ 1414983 h 1629296"/>
              <a:gd name="connsiteX8" fmla="*/ 2443163 w 2814638"/>
              <a:gd name="connsiteY8" fmla="*/ 1386408 h 1629296"/>
              <a:gd name="connsiteX9" fmla="*/ 2357438 w 2814638"/>
              <a:gd name="connsiteY9" fmla="*/ 1286396 h 1629296"/>
              <a:gd name="connsiteX10" fmla="*/ 2328863 w 2814638"/>
              <a:gd name="connsiteY10" fmla="*/ 1222102 h 1629296"/>
              <a:gd name="connsiteX11" fmla="*/ 2314575 w 2814638"/>
              <a:gd name="connsiteY11" fmla="*/ 1093515 h 1629296"/>
              <a:gd name="connsiteX12" fmla="*/ 2293144 w 2814638"/>
              <a:gd name="connsiteY12" fmla="*/ 1022077 h 1629296"/>
              <a:gd name="connsiteX13" fmla="*/ 2264569 w 2814638"/>
              <a:gd name="connsiteY13" fmla="*/ 936352 h 1629296"/>
              <a:gd name="connsiteX14" fmla="*/ 2250282 w 2814638"/>
              <a:gd name="connsiteY14" fmla="*/ 750615 h 1629296"/>
              <a:gd name="connsiteX15" fmla="*/ 2243138 w 2814638"/>
              <a:gd name="connsiteY15" fmla="*/ 707752 h 1629296"/>
              <a:gd name="connsiteX16" fmla="*/ 2221707 w 2814638"/>
              <a:gd name="connsiteY16" fmla="*/ 650602 h 1629296"/>
              <a:gd name="connsiteX17" fmla="*/ 2214563 w 2814638"/>
              <a:gd name="connsiteY17" fmla="*/ 629171 h 1629296"/>
              <a:gd name="connsiteX18" fmla="*/ 2200275 w 2814638"/>
              <a:gd name="connsiteY18" fmla="*/ 493440 h 1629296"/>
              <a:gd name="connsiteX19" fmla="*/ 2185988 w 2814638"/>
              <a:gd name="connsiteY19" fmla="*/ 464865 h 1629296"/>
              <a:gd name="connsiteX20" fmla="*/ 2157413 w 2814638"/>
              <a:gd name="connsiteY20" fmla="*/ 379140 h 1629296"/>
              <a:gd name="connsiteX21" fmla="*/ 2135982 w 2814638"/>
              <a:gd name="connsiteY21" fmla="*/ 350565 h 1629296"/>
              <a:gd name="connsiteX22" fmla="*/ 2043113 w 2814638"/>
              <a:gd name="connsiteY22" fmla="*/ 271983 h 1629296"/>
              <a:gd name="connsiteX23" fmla="*/ 2021682 w 2814638"/>
              <a:gd name="connsiteY23" fmla="*/ 264840 h 1629296"/>
              <a:gd name="connsiteX24" fmla="*/ 1993107 w 2814638"/>
              <a:gd name="connsiteY24" fmla="*/ 250552 h 1629296"/>
              <a:gd name="connsiteX25" fmla="*/ 1900238 w 2814638"/>
              <a:gd name="connsiteY25" fmla="*/ 243408 h 1629296"/>
              <a:gd name="connsiteX26" fmla="*/ 1707357 w 2814638"/>
              <a:gd name="connsiteY26" fmla="*/ 257696 h 1629296"/>
              <a:gd name="connsiteX27" fmla="*/ 1678782 w 2814638"/>
              <a:gd name="connsiteY27" fmla="*/ 279127 h 1629296"/>
              <a:gd name="connsiteX28" fmla="*/ 1578769 w 2814638"/>
              <a:gd name="connsiteY28" fmla="*/ 307702 h 1629296"/>
              <a:gd name="connsiteX29" fmla="*/ 1500188 w 2814638"/>
              <a:gd name="connsiteY29" fmla="*/ 343421 h 1629296"/>
              <a:gd name="connsiteX30" fmla="*/ 1357313 w 2814638"/>
              <a:gd name="connsiteY30" fmla="*/ 371996 h 1629296"/>
              <a:gd name="connsiteX31" fmla="*/ 1300163 w 2814638"/>
              <a:gd name="connsiteY31" fmla="*/ 386283 h 1629296"/>
              <a:gd name="connsiteX32" fmla="*/ 1178719 w 2814638"/>
              <a:gd name="connsiteY32" fmla="*/ 371996 h 1629296"/>
              <a:gd name="connsiteX33" fmla="*/ 1121569 w 2814638"/>
              <a:gd name="connsiteY33" fmla="*/ 364852 h 1629296"/>
              <a:gd name="connsiteX34" fmla="*/ 964407 w 2814638"/>
              <a:gd name="connsiteY34" fmla="*/ 329133 h 1629296"/>
              <a:gd name="connsiteX35" fmla="*/ 942975 w 2814638"/>
              <a:gd name="connsiteY35" fmla="*/ 321990 h 1629296"/>
              <a:gd name="connsiteX36" fmla="*/ 864394 w 2814638"/>
              <a:gd name="connsiteY36" fmla="*/ 307702 h 1629296"/>
              <a:gd name="connsiteX37" fmla="*/ 764382 w 2814638"/>
              <a:gd name="connsiteY37" fmla="*/ 286271 h 1629296"/>
              <a:gd name="connsiteX38" fmla="*/ 628650 w 2814638"/>
              <a:gd name="connsiteY38" fmla="*/ 236265 h 1629296"/>
              <a:gd name="connsiteX39" fmla="*/ 521494 w 2814638"/>
              <a:gd name="connsiteY39" fmla="*/ 207690 h 1629296"/>
              <a:gd name="connsiteX40" fmla="*/ 407194 w 2814638"/>
              <a:gd name="connsiteY40" fmla="*/ 171971 h 1629296"/>
              <a:gd name="connsiteX41" fmla="*/ 285750 w 2814638"/>
              <a:gd name="connsiteY41" fmla="*/ 107677 h 1629296"/>
              <a:gd name="connsiteX42" fmla="*/ 235744 w 2814638"/>
              <a:gd name="connsiteY42" fmla="*/ 79102 h 1629296"/>
              <a:gd name="connsiteX43" fmla="*/ 200025 w 2814638"/>
              <a:gd name="connsiteY43" fmla="*/ 64815 h 1629296"/>
              <a:gd name="connsiteX44" fmla="*/ 150019 w 2814638"/>
              <a:gd name="connsiteY44" fmla="*/ 36240 h 1629296"/>
              <a:gd name="connsiteX45" fmla="*/ 71438 w 2814638"/>
              <a:gd name="connsiteY45" fmla="*/ 29096 h 1629296"/>
              <a:gd name="connsiteX46" fmla="*/ 21432 w 2814638"/>
              <a:gd name="connsiteY46" fmla="*/ 521 h 1629296"/>
              <a:gd name="connsiteX47" fmla="*/ 0 w 2814638"/>
              <a:gd name="connsiteY47" fmla="*/ 521 h 1629296"/>
              <a:gd name="connsiteX48" fmla="*/ 2814638 w 2814638"/>
              <a:gd name="connsiteY48" fmla="*/ 1629296 h 162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14638" h="1629296">
                <a:moveTo>
                  <a:pt x="2814638" y="1629296"/>
                </a:moveTo>
                <a:lnTo>
                  <a:pt x="2814638" y="1629296"/>
                </a:lnTo>
                <a:cubicBezTo>
                  <a:pt x="2786063" y="1612627"/>
                  <a:pt x="2757831" y="1595356"/>
                  <a:pt x="2728913" y="1579290"/>
                </a:cubicBezTo>
                <a:cubicBezTo>
                  <a:pt x="2714949" y="1571532"/>
                  <a:pt x="2699487" y="1566496"/>
                  <a:pt x="2686050" y="1557858"/>
                </a:cubicBezTo>
                <a:cubicBezTo>
                  <a:pt x="2601008" y="1503188"/>
                  <a:pt x="2658405" y="1524832"/>
                  <a:pt x="2607469" y="1507852"/>
                </a:cubicBezTo>
                <a:cubicBezTo>
                  <a:pt x="2600325" y="1498327"/>
                  <a:pt x="2595185" y="1486899"/>
                  <a:pt x="2586038" y="1479277"/>
                </a:cubicBezTo>
                <a:cubicBezTo>
                  <a:pt x="2566251" y="1462788"/>
                  <a:pt x="2542921" y="1451076"/>
                  <a:pt x="2521744" y="1436415"/>
                </a:cubicBezTo>
                <a:cubicBezTo>
                  <a:pt x="2511955" y="1429638"/>
                  <a:pt x="2503214" y="1421375"/>
                  <a:pt x="2493169" y="1414983"/>
                </a:cubicBezTo>
                <a:cubicBezTo>
                  <a:pt x="2476972" y="1404676"/>
                  <a:pt x="2458259" y="1398269"/>
                  <a:pt x="2443163" y="1386408"/>
                </a:cubicBezTo>
                <a:cubicBezTo>
                  <a:pt x="2414260" y="1363699"/>
                  <a:pt x="2375934" y="1319277"/>
                  <a:pt x="2357438" y="1286396"/>
                </a:cubicBezTo>
                <a:cubicBezTo>
                  <a:pt x="2345940" y="1265955"/>
                  <a:pt x="2338388" y="1243533"/>
                  <a:pt x="2328863" y="1222102"/>
                </a:cubicBezTo>
                <a:cubicBezTo>
                  <a:pt x="2324100" y="1179240"/>
                  <a:pt x="2320402" y="1136246"/>
                  <a:pt x="2314575" y="1093515"/>
                </a:cubicBezTo>
                <a:cubicBezTo>
                  <a:pt x="2311687" y="1072333"/>
                  <a:pt x="2298408" y="1040500"/>
                  <a:pt x="2293144" y="1022077"/>
                </a:cubicBezTo>
                <a:cubicBezTo>
                  <a:pt x="2270650" y="943347"/>
                  <a:pt x="2290689" y="988590"/>
                  <a:pt x="2264569" y="936352"/>
                </a:cubicBezTo>
                <a:cubicBezTo>
                  <a:pt x="2254593" y="726854"/>
                  <a:pt x="2267789" y="846908"/>
                  <a:pt x="2250282" y="750615"/>
                </a:cubicBezTo>
                <a:cubicBezTo>
                  <a:pt x="2247691" y="736364"/>
                  <a:pt x="2247117" y="721679"/>
                  <a:pt x="2243138" y="707752"/>
                </a:cubicBezTo>
                <a:cubicBezTo>
                  <a:pt x="2237549" y="688189"/>
                  <a:pt x="2228660" y="669722"/>
                  <a:pt x="2221707" y="650602"/>
                </a:cubicBezTo>
                <a:cubicBezTo>
                  <a:pt x="2219134" y="643525"/>
                  <a:pt x="2216944" y="636315"/>
                  <a:pt x="2214563" y="629171"/>
                </a:cubicBezTo>
                <a:cubicBezTo>
                  <a:pt x="2209800" y="583927"/>
                  <a:pt x="2208070" y="538261"/>
                  <a:pt x="2200275" y="493440"/>
                </a:cubicBezTo>
                <a:cubicBezTo>
                  <a:pt x="2198450" y="482948"/>
                  <a:pt x="2189727" y="474836"/>
                  <a:pt x="2185988" y="464865"/>
                </a:cubicBezTo>
                <a:cubicBezTo>
                  <a:pt x="2175412" y="436662"/>
                  <a:pt x="2169486" y="406735"/>
                  <a:pt x="2157413" y="379140"/>
                </a:cubicBezTo>
                <a:cubicBezTo>
                  <a:pt x="2152641" y="368232"/>
                  <a:pt x="2143991" y="359375"/>
                  <a:pt x="2135982" y="350565"/>
                </a:cubicBezTo>
                <a:cubicBezTo>
                  <a:pt x="2102754" y="314014"/>
                  <a:pt x="2084523" y="294988"/>
                  <a:pt x="2043113" y="271983"/>
                </a:cubicBezTo>
                <a:cubicBezTo>
                  <a:pt x="2036531" y="268326"/>
                  <a:pt x="2028603" y="267806"/>
                  <a:pt x="2021682" y="264840"/>
                </a:cubicBezTo>
                <a:cubicBezTo>
                  <a:pt x="2011894" y="260645"/>
                  <a:pt x="2003594" y="252403"/>
                  <a:pt x="1993107" y="250552"/>
                </a:cubicBezTo>
                <a:cubicBezTo>
                  <a:pt x="1962532" y="245156"/>
                  <a:pt x="1931194" y="245789"/>
                  <a:pt x="1900238" y="243408"/>
                </a:cubicBezTo>
                <a:cubicBezTo>
                  <a:pt x="1835944" y="248171"/>
                  <a:pt x="1771004" y="247430"/>
                  <a:pt x="1707357" y="257696"/>
                </a:cubicBezTo>
                <a:cubicBezTo>
                  <a:pt x="1695603" y="259592"/>
                  <a:pt x="1689592" y="274138"/>
                  <a:pt x="1678782" y="279127"/>
                </a:cubicBezTo>
                <a:cubicBezTo>
                  <a:pt x="1640134" y="296965"/>
                  <a:pt x="1616664" y="300123"/>
                  <a:pt x="1578769" y="307702"/>
                </a:cubicBezTo>
                <a:cubicBezTo>
                  <a:pt x="1555708" y="319233"/>
                  <a:pt x="1522970" y="336302"/>
                  <a:pt x="1500188" y="343421"/>
                </a:cubicBezTo>
                <a:cubicBezTo>
                  <a:pt x="1466587" y="353921"/>
                  <a:pt x="1388757" y="365376"/>
                  <a:pt x="1357313" y="371996"/>
                </a:cubicBezTo>
                <a:cubicBezTo>
                  <a:pt x="1338098" y="376041"/>
                  <a:pt x="1319213" y="381521"/>
                  <a:pt x="1300163" y="386283"/>
                </a:cubicBezTo>
                <a:cubicBezTo>
                  <a:pt x="1239424" y="416653"/>
                  <a:pt x="1291483" y="398845"/>
                  <a:pt x="1178719" y="371996"/>
                </a:cubicBezTo>
                <a:cubicBezTo>
                  <a:pt x="1160043" y="367549"/>
                  <a:pt x="1140619" y="367233"/>
                  <a:pt x="1121569" y="364852"/>
                </a:cubicBezTo>
                <a:cubicBezTo>
                  <a:pt x="1015689" y="317795"/>
                  <a:pt x="1098152" y="345851"/>
                  <a:pt x="964407" y="329133"/>
                </a:cubicBezTo>
                <a:cubicBezTo>
                  <a:pt x="956935" y="328199"/>
                  <a:pt x="950338" y="323568"/>
                  <a:pt x="942975" y="321990"/>
                </a:cubicBezTo>
                <a:cubicBezTo>
                  <a:pt x="916943" y="316412"/>
                  <a:pt x="890446" y="313187"/>
                  <a:pt x="864394" y="307702"/>
                </a:cubicBezTo>
                <a:cubicBezTo>
                  <a:pt x="729114" y="279222"/>
                  <a:pt x="873879" y="304521"/>
                  <a:pt x="764382" y="286271"/>
                </a:cubicBezTo>
                <a:cubicBezTo>
                  <a:pt x="626107" y="224816"/>
                  <a:pt x="776893" y="288586"/>
                  <a:pt x="628650" y="236265"/>
                </a:cubicBezTo>
                <a:cubicBezTo>
                  <a:pt x="538549" y="204464"/>
                  <a:pt x="620404" y="220052"/>
                  <a:pt x="521494" y="207690"/>
                </a:cubicBezTo>
                <a:cubicBezTo>
                  <a:pt x="436608" y="173735"/>
                  <a:pt x="475355" y="183331"/>
                  <a:pt x="407194" y="171971"/>
                </a:cubicBezTo>
                <a:cubicBezTo>
                  <a:pt x="237617" y="70223"/>
                  <a:pt x="415217" y="172409"/>
                  <a:pt x="285750" y="107677"/>
                </a:cubicBezTo>
                <a:cubicBezTo>
                  <a:pt x="193808" y="61707"/>
                  <a:pt x="348467" y="129201"/>
                  <a:pt x="235744" y="79102"/>
                </a:cubicBezTo>
                <a:cubicBezTo>
                  <a:pt x="224026" y="73894"/>
                  <a:pt x="211495" y="70550"/>
                  <a:pt x="200025" y="64815"/>
                </a:cubicBezTo>
                <a:cubicBezTo>
                  <a:pt x="182130" y="55867"/>
                  <a:pt x="170898" y="40416"/>
                  <a:pt x="150019" y="36240"/>
                </a:cubicBezTo>
                <a:cubicBezTo>
                  <a:pt x="124228" y="31082"/>
                  <a:pt x="97632" y="31477"/>
                  <a:pt x="71438" y="29096"/>
                </a:cubicBezTo>
                <a:cubicBezTo>
                  <a:pt x="51624" y="14236"/>
                  <a:pt x="44807" y="4417"/>
                  <a:pt x="21432" y="521"/>
                </a:cubicBezTo>
                <a:cubicBezTo>
                  <a:pt x="14385" y="-653"/>
                  <a:pt x="7144" y="521"/>
                  <a:pt x="0" y="521"/>
                </a:cubicBezTo>
                <a:lnTo>
                  <a:pt x="2814638" y="1629296"/>
                </a:lnTo>
                <a:close/>
              </a:path>
            </a:pathLst>
          </a:custGeom>
          <a:solidFill>
            <a:schemeClr val="accent6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3D8D168-701F-0EEE-A41E-9F280F62A6C1}"/>
              </a:ext>
            </a:extLst>
          </p:cNvPr>
          <p:cNvSpPr/>
          <p:nvPr/>
        </p:nvSpPr>
        <p:spPr>
          <a:xfrm>
            <a:off x="4580106" y="3227425"/>
            <a:ext cx="2814638" cy="1629296"/>
          </a:xfrm>
          <a:custGeom>
            <a:avLst/>
            <a:gdLst>
              <a:gd name="connsiteX0" fmla="*/ 2814638 w 2814638"/>
              <a:gd name="connsiteY0" fmla="*/ 1629296 h 1629296"/>
              <a:gd name="connsiteX1" fmla="*/ 2814638 w 2814638"/>
              <a:gd name="connsiteY1" fmla="*/ 1629296 h 1629296"/>
              <a:gd name="connsiteX2" fmla="*/ 2728913 w 2814638"/>
              <a:gd name="connsiteY2" fmla="*/ 1579290 h 1629296"/>
              <a:gd name="connsiteX3" fmla="*/ 2686050 w 2814638"/>
              <a:gd name="connsiteY3" fmla="*/ 1557858 h 1629296"/>
              <a:gd name="connsiteX4" fmla="*/ 2607469 w 2814638"/>
              <a:gd name="connsiteY4" fmla="*/ 1507852 h 1629296"/>
              <a:gd name="connsiteX5" fmla="*/ 2586038 w 2814638"/>
              <a:gd name="connsiteY5" fmla="*/ 1479277 h 1629296"/>
              <a:gd name="connsiteX6" fmla="*/ 2521744 w 2814638"/>
              <a:gd name="connsiteY6" fmla="*/ 1436415 h 1629296"/>
              <a:gd name="connsiteX7" fmla="*/ 2493169 w 2814638"/>
              <a:gd name="connsiteY7" fmla="*/ 1414983 h 1629296"/>
              <a:gd name="connsiteX8" fmla="*/ 2443163 w 2814638"/>
              <a:gd name="connsiteY8" fmla="*/ 1386408 h 1629296"/>
              <a:gd name="connsiteX9" fmla="*/ 2357438 w 2814638"/>
              <a:gd name="connsiteY9" fmla="*/ 1286396 h 1629296"/>
              <a:gd name="connsiteX10" fmla="*/ 2328863 w 2814638"/>
              <a:gd name="connsiteY10" fmla="*/ 1222102 h 1629296"/>
              <a:gd name="connsiteX11" fmla="*/ 2314575 w 2814638"/>
              <a:gd name="connsiteY11" fmla="*/ 1093515 h 1629296"/>
              <a:gd name="connsiteX12" fmla="*/ 2293144 w 2814638"/>
              <a:gd name="connsiteY12" fmla="*/ 1022077 h 1629296"/>
              <a:gd name="connsiteX13" fmla="*/ 2264569 w 2814638"/>
              <a:gd name="connsiteY13" fmla="*/ 936352 h 1629296"/>
              <a:gd name="connsiteX14" fmla="*/ 2250282 w 2814638"/>
              <a:gd name="connsiteY14" fmla="*/ 750615 h 1629296"/>
              <a:gd name="connsiteX15" fmla="*/ 2243138 w 2814638"/>
              <a:gd name="connsiteY15" fmla="*/ 707752 h 1629296"/>
              <a:gd name="connsiteX16" fmla="*/ 2221707 w 2814638"/>
              <a:gd name="connsiteY16" fmla="*/ 650602 h 1629296"/>
              <a:gd name="connsiteX17" fmla="*/ 2214563 w 2814638"/>
              <a:gd name="connsiteY17" fmla="*/ 629171 h 1629296"/>
              <a:gd name="connsiteX18" fmla="*/ 2200275 w 2814638"/>
              <a:gd name="connsiteY18" fmla="*/ 493440 h 1629296"/>
              <a:gd name="connsiteX19" fmla="*/ 2185988 w 2814638"/>
              <a:gd name="connsiteY19" fmla="*/ 464865 h 1629296"/>
              <a:gd name="connsiteX20" fmla="*/ 2157413 w 2814638"/>
              <a:gd name="connsiteY20" fmla="*/ 379140 h 1629296"/>
              <a:gd name="connsiteX21" fmla="*/ 2135982 w 2814638"/>
              <a:gd name="connsiteY21" fmla="*/ 350565 h 1629296"/>
              <a:gd name="connsiteX22" fmla="*/ 2043113 w 2814638"/>
              <a:gd name="connsiteY22" fmla="*/ 271983 h 1629296"/>
              <a:gd name="connsiteX23" fmla="*/ 2021682 w 2814638"/>
              <a:gd name="connsiteY23" fmla="*/ 264840 h 1629296"/>
              <a:gd name="connsiteX24" fmla="*/ 1993107 w 2814638"/>
              <a:gd name="connsiteY24" fmla="*/ 250552 h 1629296"/>
              <a:gd name="connsiteX25" fmla="*/ 1900238 w 2814638"/>
              <a:gd name="connsiteY25" fmla="*/ 243408 h 1629296"/>
              <a:gd name="connsiteX26" fmla="*/ 1707357 w 2814638"/>
              <a:gd name="connsiteY26" fmla="*/ 257696 h 1629296"/>
              <a:gd name="connsiteX27" fmla="*/ 1678782 w 2814638"/>
              <a:gd name="connsiteY27" fmla="*/ 279127 h 1629296"/>
              <a:gd name="connsiteX28" fmla="*/ 1578769 w 2814638"/>
              <a:gd name="connsiteY28" fmla="*/ 307702 h 1629296"/>
              <a:gd name="connsiteX29" fmla="*/ 1500188 w 2814638"/>
              <a:gd name="connsiteY29" fmla="*/ 343421 h 1629296"/>
              <a:gd name="connsiteX30" fmla="*/ 1357313 w 2814638"/>
              <a:gd name="connsiteY30" fmla="*/ 371996 h 1629296"/>
              <a:gd name="connsiteX31" fmla="*/ 1300163 w 2814638"/>
              <a:gd name="connsiteY31" fmla="*/ 386283 h 1629296"/>
              <a:gd name="connsiteX32" fmla="*/ 1178719 w 2814638"/>
              <a:gd name="connsiteY32" fmla="*/ 371996 h 1629296"/>
              <a:gd name="connsiteX33" fmla="*/ 1121569 w 2814638"/>
              <a:gd name="connsiteY33" fmla="*/ 364852 h 1629296"/>
              <a:gd name="connsiteX34" fmla="*/ 964407 w 2814638"/>
              <a:gd name="connsiteY34" fmla="*/ 329133 h 1629296"/>
              <a:gd name="connsiteX35" fmla="*/ 942975 w 2814638"/>
              <a:gd name="connsiteY35" fmla="*/ 321990 h 1629296"/>
              <a:gd name="connsiteX36" fmla="*/ 864394 w 2814638"/>
              <a:gd name="connsiteY36" fmla="*/ 307702 h 1629296"/>
              <a:gd name="connsiteX37" fmla="*/ 764382 w 2814638"/>
              <a:gd name="connsiteY37" fmla="*/ 286271 h 1629296"/>
              <a:gd name="connsiteX38" fmla="*/ 628650 w 2814638"/>
              <a:gd name="connsiteY38" fmla="*/ 236265 h 1629296"/>
              <a:gd name="connsiteX39" fmla="*/ 521494 w 2814638"/>
              <a:gd name="connsiteY39" fmla="*/ 207690 h 1629296"/>
              <a:gd name="connsiteX40" fmla="*/ 407194 w 2814638"/>
              <a:gd name="connsiteY40" fmla="*/ 171971 h 1629296"/>
              <a:gd name="connsiteX41" fmla="*/ 285750 w 2814638"/>
              <a:gd name="connsiteY41" fmla="*/ 107677 h 1629296"/>
              <a:gd name="connsiteX42" fmla="*/ 235744 w 2814638"/>
              <a:gd name="connsiteY42" fmla="*/ 79102 h 1629296"/>
              <a:gd name="connsiteX43" fmla="*/ 200025 w 2814638"/>
              <a:gd name="connsiteY43" fmla="*/ 64815 h 1629296"/>
              <a:gd name="connsiteX44" fmla="*/ 150019 w 2814638"/>
              <a:gd name="connsiteY44" fmla="*/ 36240 h 1629296"/>
              <a:gd name="connsiteX45" fmla="*/ 71438 w 2814638"/>
              <a:gd name="connsiteY45" fmla="*/ 29096 h 1629296"/>
              <a:gd name="connsiteX46" fmla="*/ 21432 w 2814638"/>
              <a:gd name="connsiteY46" fmla="*/ 521 h 1629296"/>
              <a:gd name="connsiteX47" fmla="*/ 0 w 2814638"/>
              <a:gd name="connsiteY47" fmla="*/ 521 h 1629296"/>
              <a:gd name="connsiteX48" fmla="*/ 2814638 w 2814638"/>
              <a:gd name="connsiteY48" fmla="*/ 1629296 h 162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14638" h="1629296">
                <a:moveTo>
                  <a:pt x="2814638" y="1629296"/>
                </a:moveTo>
                <a:lnTo>
                  <a:pt x="2814638" y="1629296"/>
                </a:lnTo>
                <a:cubicBezTo>
                  <a:pt x="2786063" y="1612627"/>
                  <a:pt x="2757831" y="1595356"/>
                  <a:pt x="2728913" y="1579290"/>
                </a:cubicBezTo>
                <a:cubicBezTo>
                  <a:pt x="2714949" y="1571532"/>
                  <a:pt x="2699487" y="1566496"/>
                  <a:pt x="2686050" y="1557858"/>
                </a:cubicBezTo>
                <a:cubicBezTo>
                  <a:pt x="2601008" y="1503188"/>
                  <a:pt x="2658405" y="1524832"/>
                  <a:pt x="2607469" y="1507852"/>
                </a:cubicBezTo>
                <a:cubicBezTo>
                  <a:pt x="2600325" y="1498327"/>
                  <a:pt x="2595185" y="1486899"/>
                  <a:pt x="2586038" y="1479277"/>
                </a:cubicBezTo>
                <a:cubicBezTo>
                  <a:pt x="2566251" y="1462788"/>
                  <a:pt x="2542921" y="1451076"/>
                  <a:pt x="2521744" y="1436415"/>
                </a:cubicBezTo>
                <a:cubicBezTo>
                  <a:pt x="2511955" y="1429638"/>
                  <a:pt x="2503214" y="1421375"/>
                  <a:pt x="2493169" y="1414983"/>
                </a:cubicBezTo>
                <a:cubicBezTo>
                  <a:pt x="2476972" y="1404676"/>
                  <a:pt x="2458259" y="1398269"/>
                  <a:pt x="2443163" y="1386408"/>
                </a:cubicBezTo>
                <a:cubicBezTo>
                  <a:pt x="2414260" y="1363699"/>
                  <a:pt x="2375934" y="1319277"/>
                  <a:pt x="2357438" y="1286396"/>
                </a:cubicBezTo>
                <a:cubicBezTo>
                  <a:pt x="2345940" y="1265955"/>
                  <a:pt x="2338388" y="1243533"/>
                  <a:pt x="2328863" y="1222102"/>
                </a:cubicBezTo>
                <a:cubicBezTo>
                  <a:pt x="2324100" y="1179240"/>
                  <a:pt x="2320402" y="1136246"/>
                  <a:pt x="2314575" y="1093515"/>
                </a:cubicBezTo>
                <a:cubicBezTo>
                  <a:pt x="2311687" y="1072333"/>
                  <a:pt x="2298408" y="1040500"/>
                  <a:pt x="2293144" y="1022077"/>
                </a:cubicBezTo>
                <a:cubicBezTo>
                  <a:pt x="2270650" y="943347"/>
                  <a:pt x="2290689" y="988590"/>
                  <a:pt x="2264569" y="936352"/>
                </a:cubicBezTo>
                <a:cubicBezTo>
                  <a:pt x="2254593" y="726854"/>
                  <a:pt x="2267789" y="846908"/>
                  <a:pt x="2250282" y="750615"/>
                </a:cubicBezTo>
                <a:cubicBezTo>
                  <a:pt x="2247691" y="736364"/>
                  <a:pt x="2247117" y="721679"/>
                  <a:pt x="2243138" y="707752"/>
                </a:cubicBezTo>
                <a:cubicBezTo>
                  <a:pt x="2237549" y="688189"/>
                  <a:pt x="2228660" y="669722"/>
                  <a:pt x="2221707" y="650602"/>
                </a:cubicBezTo>
                <a:cubicBezTo>
                  <a:pt x="2219134" y="643525"/>
                  <a:pt x="2216944" y="636315"/>
                  <a:pt x="2214563" y="629171"/>
                </a:cubicBezTo>
                <a:cubicBezTo>
                  <a:pt x="2209800" y="583927"/>
                  <a:pt x="2208070" y="538261"/>
                  <a:pt x="2200275" y="493440"/>
                </a:cubicBezTo>
                <a:cubicBezTo>
                  <a:pt x="2198450" y="482948"/>
                  <a:pt x="2189727" y="474836"/>
                  <a:pt x="2185988" y="464865"/>
                </a:cubicBezTo>
                <a:cubicBezTo>
                  <a:pt x="2175412" y="436662"/>
                  <a:pt x="2169486" y="406735"/>
                  <a:pt x="2157413" y="379140"/>
                </a:cubicBezTo>
                <a:cubicBezTo>
                  <a:pt x="2152641" y="368232"/>
                  <a:pt x="2143991" y="359375"/>
                  <a:pt x="2135982" y="350565"/>
                </a:cubicBezTo>
                <a:cubicBezTo>
                  <a:pt x="2102754" y="314014"/>
                  <a:pt x="2084523" y="294988"/>
                  <a:pt x="2043113" y="271983"/>
                </a:cubicBezTo>
                <a:cubicBezTo>
                  <a:pt x="2036531" y="268326"/>
                  <a:pt x="2028603" y="267806"/>
                  <a:pt x="2021682" y="264840"/>
                </a:cubicBezTo>
                <a:cubicBezTo>
                  <a:pt x="2011894" y="260645"/>
                  <a:pt x="2003594" y="252403"/>
                  <a:pt x="1993107" y="250552"/>
                </a:cubicBezTo>
                <a:cubicBezTo>
                  <a:pt x="1962532" y="245156"/>
                  <a:pt x="1931194" y="245789"/>
                  <a:pt x="1900238" y="243408"/>
                </a:cubicBezTo>
                <a:cubicBezTo>
                  <a:pt x="1835944" y="248171"/>
                  <a:pt x="1771004" y="247430"/>
                  <a:pt x="1707357" y="257696"/>
                </a:cubicBezTo>
                <a:cubicBezTo>
                  <a:pt x="1695603" y="259592"/>
                  <a:pt x="1689592" y="274138"/>
                  <a:pt x="1678782" y="279127"/>
                </a:cubicBezTo>
                <a:cubicBezTo>
                  <a:pt x="1640134" y="296965"/>
                  <a:pt x="1616664" y="300123"/>
                  <a:pt x="1578769" y="307702"/>
                </a:cubicBezTo>
                <a:cubicBezTo>
                  <a:pt x="1555708" y="319233"/>
                  <a:pt x="1522970" y="336302"/>
                  <a:pt x="1500188" y="343421"/>
                </a:cubicBezTo>
                <a:cubicBezTo>
                  <a:pt x="1466587" y="353921"/>
                  <a:pt x="1388757" y="365376"/>
                  <a:pt x="1357313" y="371996"/>
                </a:cubicBezTo>
                <a:cubicBezTo>
                  <a:pt x="1338098" y="376041"/>
                  <a:pt x="1319213" y="381521"/>
                  <a:pt x="1300163" y="386283"/>
                </a:cubicBezTo>
                <a:cubicBezTo>
                  <a:pt x="1239424" y="416653"/>
                  <a:pt x="1291483" y="398845"/>
                  <a:pt x="1178719" y="371996"/>
                </a:cubicBezTo>
                <a:cubicBezTo>
                  <a:pt x="1160043" y="367549"/>
                  <a:pt x="1140619" y="367233"/>
                  <a:pt x="1121569" y="364852"/>
                </a:cubicBezTo>
                <a:cubicBezTo>
                  <a:pt x="1015689" y="317795"/>
                  <a:pt x="1098152" y="345851"/>
                  <a:pt x="964407" y="329133"/>
                </a:cubicBezTo>
                <a:cubicBezTo>
                  <a:pt x="956935" y="328199"/>
                  <a:pt x="950338" y="323568"/>
                  <a:pt x="942975" y="321990"/>
                </a:cubicBezTo>
                <a:cubicBezTo>
                  <a:pt x="916943" y="316412"/>
                  <a:pt x="890446" y="313187"/>
                  <a:pt x="864394" y="307702"/>
                </a:cubicBezTo>
                <a:cubicBezTo>
                  <a:pt x="729114" y="279222"/>
                  <a:pt x="873879" y="304521"/>
                  <a:pt x="764382" y="286271"/>
                </a:cubicBezTo>
                <a:cubicBezTo>
                  <a:pt x="626107" y="224816"/>
                  <a:pt x="776893" y="288586"/>
                  <a:pt x="628650" y="236265"/>
                </a:cubicBezTo>
                <a:cubicBezTo>
                  <a:pt x="538549" y="204464"/>
                  <a:pt x="620404" y="220052"/>
                  <a:pt x="521494" y="207690"/>
                </a:cubicBezTo>
                <a:cubicBezTo>
                  <a:pt x="436608" y="173735"/>
                  <a:pt x="475355" y="183331"/>
                  <a:pt x="407194" y="171971"/>
                </a:cubicBezTo>
                <a:cubicBezTo>
                  <a:pt x="237617" y="70223"/>
                  <a:pt x="415217" y="172409"/>
                  <a:pt x="285750" y="107677"/>
                </a:cubicBezTo>
                <a:cubicBezTo>
                  <a:pt x="193808" y="61707"/>
                  <a:pt x="348467" y="129201"/>
                  <a:pt x="235744" y="79102"/>
                </a:cubicBezTo>
                <a:cubicBezTo>
                  <a:pt x="224026" y="73894"/>
                  <a:pt x="211495" y="70550"/>
                  <a:pt x="200025" y="64815"/>
                </a:cubicBezTo>
                <a:cubicBezTo>
                  <a:pt x="182130" y="55867"/>
                  <a:pt x="170898" y="40416"/>
                  <a:pt x="150019" y="36240"/>
                </a:cubicBezTo>
                <a:cubicBezTo>
                  <a:pt x="124228" y="31082"/>
                  <a:pt x="97632" y="31477"/>
                  <a:pt x="71438" y="29096"/>
                </a:cubicBezTo>
                <a:cubicBezTo>
                  <a:pt x="51624" y="14236"/>
                  <a:pt x="44807" y="4417"/>
                  <a:pt x="21432" y="521"/>
                </a:cubicBezTo>
                <a:cubicBezTo>
                  <a:pt x="14385" y="-653"/>
                  <a:pt x="7144" y="521"/>
                  <a:pt x="0" y="521"/>
                </a:cubicBezTo>
                <a:lnTo>
                  <a:pt x="2814638" y="1629296"/>
                </a:lnTo>
                <a:close/>
              </a:path>
            </a:pathLst>
          </a:custGeom>
          <a:solidFill>
            <a:schemeClr val="accent3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DAF323-72CF-E254-DDCD-0CD7C1528D19}"/>
              </a:ext>
            </a:extLst>
          </p:cNvPr>
          <p:cNvCxnSpPr>
            <a:cxnSpLocks/>
          </p:cNvCxnSpPr>
          <p:nvPr/>
        </p:nvCxnSpPr>
        <p:spPr>
          <a:xfrm flipV="1">
            <a:off x="4955309" y="1099127"/>
            <a:ext cx="0" cy="467480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8100000" algn="tr" rotWithShape="0">
              <a:schemeClr val="tx2">
                <a:lumMod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0587FF-AC84-E31C-89C2-03017023E44B}"/>
              </a:ext>
            </a:extLst>
          </p:cNvPr>
          <p:cNvCxnSpPr>
            <a:cxnSpLocks/>
          </p:cNvCxnSpPr>
          <p:nvPr/>
        </p:nvCxnSpPr>
        <p:spPr>
          <a:xfrm flipV="1">
            <a:off x="4137891" y="657997"/>
            <a:ext cx="0" cy="465409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8100000" algn="tr" rotWithShape="0">
              <a:schemeClr val="tx2">
                <a:lumMod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26B465-2530-E075-286E-D516A51FF994}"/>
              </a:ext>
            </a:extLst>
          </p:cNvPr>
          <p:cNvCxnSpPr>
            <a:cxnSpLocks/>
          </p:cNvCxnSpPr>
          <p:nvPr/>
        </p:nvCxnSpPr>
        <p:spPr>
          <a:xfrm flipV="1">
            <a:off x="3214255" y="114968"/>
            <a:ext cx="0" cy="467480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8100000" algn="tr" rotWithShape="0">
              <a:schemeClr val="tx2">
                <a:lumMod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9FE0173-D82F-0A63-3C3B-2C151AB96826}"/>
              </a:ext>
            </a:extLst>
          </p:cNvPr>
          <p:cNvSpPr txBox="1"/>
          <p:nvPr/>
        </p:nvSpPr>
        <p:spPr>
          <a:xfrm>
            <a:off x="5049457" y="806739"/>
            <a:ext cx="1195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108176-899D-FB9C-8B73-4A1BF5F0F77F}"/>
              </a:ext>
            </a:extLst>
          </p:cNvPr>
          <p:cNvSpPr txBox="1"/>
          <p:nvPr/>
        </p:nvSpPr>
        <p:spPr>
          <a:xfrm>
            <a:off x="1796267" y="0"/>
            <a:ext cx="1319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Slower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37BAA0-8C35-9768-C30B-67AC95748BD0}"/>
              </a:ext>
            </a:extLst>
          </p:cNvPr>
          <p:cNvCxnSpPr>
            <a:cxnSpLocks/>
          </p:cNvCxnSpPr>
          <p:nvPr/>
        </p:nvCxnSpPr>
        <p:spPr>
          <a:xfrm flipH="1" flipV="1">
            <a:off x="1056143" y="4647978"/>
            <a:ext cx="3013781" cy="18896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E9BC66-0A41-B9C2-D385-4AA4F9C11E7B}"/>
              </a:ext>
            </a:extLst>
          </p:cNvPr>
          <p:cNvSpPr txBox="1"/>
          <p:nvPr/>
        </p:nvSpPr>
        <p:spPr>
          <a:xfrm rot="2002070">
            <a:off x="404227" y="5304229"/>
            <a:ext cx="2196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Response </a:t>
            </a:r>
          </a:p>
          <a:p>
            <a:r>
              <a:rPr lang="en-US" sz="3600" b="1" dirty="0"/>
              <a:t>Times (RT)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DFBF70-1E72-F57B-7492-58246C70F3EA}"/>
              </a:ext>
            </a:extLst>
          </p:cNvPr>
          <p:cNvSpPr txBox="1"/>
          <p:nvPr/>
        </p:nvSpPr>
        <p:spPr>
          <a:xfrm>
            <a:off x="297349" y="1662378"/>
            <a:ext cx="3207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RT Percentiles</a:t>
            </a:r>
          </a:p>
        </p:txBody>
      </p:sp>
    </p:spTree>
    <p:extLst>
      <p:ext uri="{BB962C8B-B14F-4D97-AF65-F5344CB8AC3E}">
        <p14:creationId xmlns:p14="http://schemas.microsoft.com/office/powerpoint/2010/main" val="215686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27" grpId="0" animBg="1"/>
      <p:bldP spid="28" grpId="0" animBg="1"/>
      <p:bldP spid="41" grpId="0"/>
      <p:bldP spid="42" grpId="0"/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8B82F-4D04-4C9E-932C-214C98AA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37" y="2052380"/>
            <a:ext cx="9265126" cy="44515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32F4C1F-E830-4279-93BE-8FCAA4053E34}"/>
              </a:ext>
            </a:extLst>
          </p:cNvPr>
          <p:cNvSpPr/>
          <p:nvPr/>
        </p:nvSpPr>
        <p:spPr>
          <a:xfrm>
            <a:off x="1981186" y="2052380"/>
            <a:ext cx="609598" cy="4043620"/>
          </a:xfrm>
          <a:prstGeom prst="rect">
            <a:avLst/>
          </a:prstGeom>
          <a:solidFill>
            <a:srgbClr val="C0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AAF822-D709-4C95-B92D-DCDCEFFD129C}"/>
              </a:ext>
            </a:extLst>
          </p:cNvPr>
          <p:cNvCxnSpPr>
            <a:cxnSpLocks/>
          </p:cNvCxnSpPr>
          <p:nvPr/>
        </p:nvCxnSpPr>
        <p:spPr>
          <a:xfrm flipV="1">
            <a:off x="2590800" y="2052380"/>
            <a:ext cx="0" cy="4065876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7EEB6B-5C70-40D5-A6C3-48EDEE9CC35B}"/>
              </a:ext>
            </a:extLst>
          </p:cNvPr>
          <p:cNvCxnSpPr>
            <a:cxnSpLocks/>
          </p:cNvCxnSpPr>
          <p:nvPr/>
        </p:nvCxnSpPr>
        <p:spPr>
          <a:xfrm flipV="1">
            <a:off x="3276600" y="2052380"/>
            <a:ext cx="0" cy="4065876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90B26B-675C-4579-A907-4C2F3B114623}"/>
              </a:ext>
            </a:extLst>
          </p:cNvPr>
          <p:cNvCxnSpPr>
            <a:cxnSpLocks/>
          </p:cNvCxnSpPr>
          <p:nvPr/>
        </p:nvCxnSpPr>
        <p:spPr>
          <a:xfrm flipV="1">
            <a:off x="9525000" y="2052380"/>
            <a:ext cx="0" cy="4065876"/>
          </a:xfrm>
          <a:prstGeom prst="line">
            <a:avLst/>
          </a:prstGeom>
          <a:ln w="762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655C23-6A3E-4818-BDB8-62C8490A352F}"/>
              </a:ext>
            </a:extLst>
          </p:cNvPr>
          <p:cNvCxnSpPr>
            <a:cxnSpLocks/>
          </p:cNvCxnSpPr>
          <p:nvPr/>
        </p:nvCxnSpPr>
        <p:spPr>
          <a:xfrm flipV="1">
            <a:off x="5382021" y="2030124"/>
            <a:ext cx="0" cy="4065876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947AC4E-59F3-4564-9247-F3DACA3CD0A9}"/>
              </a:ext>
            </a:extLst>
          </p:cNvPr>
          <p:cNvSpPr/>
          <p:nvPr/>
        </p:nvSpPr>
        <p:spPr>
          <a:xfrm>
            <a:off x="2582966" y="2063508"/>
            <a:ext cx="693615" cy="4043620"/>
          </a:xfrm>
          <a:prstGeom prst="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80E4D-5C11-48C7-88AB-9ADCBBE4EF54}"/>
              </a:ext>
            </a:extLst>
          </p:cNvPr>
          <p:cNvSpPr/>
          <p:nvPr/>
        </p:nvSpPr>
        <p:spPr>
          <a:xfrm>
            <a:off x="3272664" y="2052380"/>
            <a:ext cx="2109312" cy="4043620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6D5AD-2582-4E8E-BB3C-A1494D0FCF98}"/>
              </a:ext>
            </a:extLst>
          </p:cNvPr>
          <p:cNvSpPr/>
          <p:nvPr/>
        </p:nvSpPr>
        <p:spPr>
          <a:xfrm>
            <a:off x="5382002" y="2055151"/>
            <a:ext cx="4142974" cy="4043620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FE125-736A-4617-BA44-656DC6C3BD28}"/>
              </a:ext>
            </a:extLst>
          </p:cNvPr>
          <p:cNvSpPr/>
          <p:nvPr/>
        </p:nvSpPr>
        <p:spPr>
          <a:xfrm>
            <a:off x="1463437" y="2063508"/>
            <a:ext cx="441561" cy="418489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E83DF-1226-4B97-8C64-725FF3383C7C}"/>
              </a:ext>
            </a:extLst>
          </p:cNvPr>
          <p:cNvSpPr txBox="1"/>
          <p:nvPr/>
        </p:nvSpPr>
        <p:spPr>
          <a:xfrm rot="16200000">
            <a:off x="-615467" y="43790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F0000"/>
                </a:solidFill>
              </a:rPr>
              <a:t>Response Time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6860C-3941-46B6-9D39-7DDC5D08A0F1}"/>
              </a:ext>
            </a:extLst>
          </p:cNvPr>
          <p:cNvSpPr/>
          <p:nvPr/>
        </p:nvSpPr>
        <p:spPr>
          <a:xfrm>
            <a:off x="2438400" y="5494508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80B195-3391-49B4-BC6D-28FC42AEDE70}"/>
              </a:ext>
            </a:extLst>
          </p:cNvPr>
          <p:cNvSpPr/>
          <p:nvPr/>
        </p:nvSpPr>
        <p:spPr>
          <a:xfrm>
            <a:off x="2438397" y="4484672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CDB2F59-0074-475F-AB7F-DD21AE7A85D8}"/>
              </a:ext>
            </a:extLst>
          </p:cNvPr>
          <p:cNvSpPr/>
          <p:nvPr/>
        </p:nvSpPr>
        <p:spPr>
          <a:xfrm>
            <a:off x="2438398" y="2791156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58F80C-BCBF-4695-9072-93CB053CA8CD}"/>
              </a:ext>
            </a:extLst>
          </p:cNvPr>
          <p:cNvSpPr/>
          <p:nvPr/>
        </p:nvSpPr>
        <p:spPr>
          <a:xfrm>
            <a:off x="3142075" y="5494508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135B09-93F3-4725-AF5C-9A092DEC942B}"/>
              </a:ext>
            </a:extLst>
          </p:cNvPr>
          <p:cNvSpPr/>
          <p:nvPr/>
        </p:nvSpPr>
        <p:spPr>
          <a:xfrm>
            <a:off x="3144042" y="4484671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584A3D7-D843-48E7-BD97-19226045F97E}"/>
              </a:ext>
            </a:extLst>
          </p:cNvPr>
          <p:cNvSpPr/>
          <p:nvPr/>
        </p:nvSpPr>
        <p:spPr>
          <a:xfrm>
            <a:off x="3142075" y="2791156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2A7DEB-2C01-46E4-B487-5A829D7B4BA4}"/>
              </a:ext>
            </a:extLst>
          </p:cNvPr>
          <p:cNvSpPr/>
          <p:nvPr/>
        </p:nvSpPr>
        <p:spPr>
          <a:xfrm>
            <a:off x="451879" y="2651168"/>
            <a:ext cx="584776" cy="584775"/>
          </a:xfrm>
          <a:prstGeom prst="rect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57FDCB-03C6-44CF-8CF4-C2482027FBC9}"/>
              </a:ext>
            </a:extLst>
          </p:cNvPr>
          <p:cNvSpPr/>
          <p:nvPr/>
        </p:nvSpPr>
        <p:spPr>
          <a:xfrm>
            <a:off x="381478" y="1699159"/>
            <a:ext cx="725578" cy="661929"/>
          </a:xfrm>
          <a:prstGeom prst="ellips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50%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B218A7F-10B5-45B0-BAD1-8E37CEA281D7}"/>
              </a:ext>
            </a:extLst>
          </p:cNvPr>
          <p:cNvSpPr/>
          <p:nvPr/>
        </p:nvSpPr>
        <p:spPr>
          <a:xfrm>
            <a:off x="241081" y="779730"/>
            <a:ext cx="1008475" cy="762000"/>
          </a:xfrm>
          <a:prstGeom prst="triangl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90%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324286-AA31-459E-AD84-F1BACB4A36A6}"/>
              </a:ext>
            </a:extLst>
          </p:cNvPr>
          <p:cNvSpPr/>
          <p:nvPr/>
        </p:nvSpPr>
        <p:spPr>
          <a:xfrm>
            <a:off x="5242034" y="5482483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8FA808-C014-4297-8B36-CE292A704753}"/>
              </a:ext>
            </a:extLst>
          </p:cNvPr>
          <p:cNvSpPr/>
          <p:nvPr/>
        </p:nvSpPr>
        <p:spPr>
          <a:xfrm>
            <a:off x="5244001" y="4472646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9D7A117A-37B5-41FD-BAEB-93CF524D89DE}"/>
              </a:ext>
            </a:extLst>
          </p:cNvPr>
          <p:cNvSpPr/>
          <p:nvPr/>
        </p:nvSpPr>
        <p:spPr>
          <a:xfrm>
            <a:off x="5242034" y="2779131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8B63CD-D469-4FCE-85A0-A860B5C1506B}"/>
              </a:ext>
            </a:extLst>
          </p:cNvPr>
          <p:cNvSpPr/>
          <p:nvPr/>
        </p:nvSpPr>
        <p:spPr>
          <a:xfrm>
            <a:off x="9370621" y="5444220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CEF045-1BF1-47A4-9DE0-4C4D6CF93487}"/>
              </a:ext>
            </a:extLst>
          </p:cNvPr>
          <p:cNvSpPr/>
          <p:nvPr/>
        </p:nvSpPr>
        <p:spPr>
          <a:xfrm>
            <a:off x="9372588" y="4434383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15A82DA-A853-45FD-85A3-388505451355}"/>
              </a:ext>
            </a:extLst>
          </p:cNvPr>
          <p:cNvSpPr/>
          <p:nvPr/>
        </p:nvSpPr>
        <p:spPr>
          <a:xfrm>
            <a:off x="9370621" y="2740868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4F002-49DE-0838-0B17-8F2057481024}"/>
              </a:ext>
            </a:extLst>
          </p:cNvPr>
          <p:cNvSpPr txBox="1"/>
          <p:nvPr/>
        </p:nvSpPr>
        <p:spPr>
          <a:xfrm>
            <a:off x="1772556" y="149051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10%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C58FD3-3D30-3702-871E-05621F0818F7}"/>
              </a:ext>
            </a:extLst>
          </p:cNvPr>
          <p:cNvSpPr txBox="1"/>
          <p:nvPr/>
        </p:nvSpPr>
        <p:spPr>
          <a:xfrm>
            <a:off x="2737703" y="1494664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2F396F-C0A5-3B40-D6B6-B3446BAC45E4}"/>
              </a:ext>
            </a:extLst>
          </p:cNvPr>
          <p:cNvSpPr txBox="1"/>
          <p:nvPr/>
        </p:nvSpPr>
        <p:spPr>
          <a:xfrm>
            <a:off x="4542395" y="149051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3"/>
                </a:solidFill>
              </a:rPr>
              <a:t>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0E643C-78C1-9EAF-0892-0FE3CF867072}"/>
              </a:ext>
            </a:extLst>
          </p:cNvPr>
          <p:cNvSpPr txBox="1"/>
          <p:nvPr/>
        </p:nvSpPr>
        <p:spPr>
          <a:xfrm>
            <a:off x="8728834" y="1456477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5"/>
                </a:solidFill>
              </a:rPr>
              <a:t>90%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7E92F4-74EB-0516-7F9B-6C798241F83F}"/>
              </a:ext>
            </a:extLst>
          </p:cNvPr>
          <p:cNvSpPr txBox="1"/>
          <p:nvPr/>
        </p:nvSpPr>
        <p:spPr>
          <a:xfrm>
            <a:off x="4741686" y="533400"/>
            <a:ext cx="2939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Error Percentiles</a:t>
            </a:r>
          </a:p>
        </p:txBody>
      </p:sp>
    </p:spTree>
    <p:extLst>
      <p:ext uri="{BB962C8B-B14F-4D97-AF65-F5344CB8AC3E}">
        <p14:creationId xmlns:p14="http://schemas.microsoft.com/office/powerpoint/2010/main" val="297552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22" grpId="0" animBg="1"/>
      <p:bldP spid="23" grpId="0" animBg="1"/>
      <p:bldP spid="24" grpId="0" animBg="1"/>
      <p:bldP spid="8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8B82F-4D04-4C9E-932C-214C98AA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37" y="2052380"/>
            <a:ext cx="9265126" cy="445157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0161897-922B-4231-AF2F-33A9399B3630}"/>
              </a:ext>
            </a:extLst>
          </p:cNvPr>
          <p:cNvSpPr/>
          <p:nvPr/>
        </p:nvSpPr>
        <p:spPr>
          <a:xfrm>
            <a:off x="1992901" y="2063508"/>
            <a:ext cx="8735662" cy="4027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FE125-736A-4617-BA44-656DC6C3BD28}"/>
              </a:ext>
            </a:extLst>
          </p:cNvPr>
          <p:cNvSpPr/>
          <p:nvPr/>
        </p:nvSpPr>
        <p:spPr>
          <a:xfrm>
            <a:off x="1463437" y="2063508"/>
            <a:ext cx="441561" cy="4184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6860C-3941-46B6-9D39-7DDC5D08A0F1}"/>
              </a:ext>
            </a:extLst>
          </p:cNvPr>
          <p:cNvSpPr/>
          <p:nvPr/>
        </p:nvSpPr>
        <p:spPr>
          <a:xfrm>
            <a:off x="2412130" y="5715728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80B195-3391-49B4-BC6D-28FC42AEDE70}"/>
              </a:ext>
            </a:extLst>
          </p:cNvPr>
          <p:cNvSpPr/>
          <p:nvPr/>
        </p:nvSpPr>
        <p:spPr>
          <a:xfrm>
            <a:off x="2412127" y="4705892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CDB2F59-0074-475F-AB7F-DD21AE7A85D8}"/>
              </a:ext>
            </a:extLst>
          </p:cNvPr>
          <p:cNvSpPr/>
          <p:nvPr/>
        </p:nvSpPr>
        <p:spPr>
          <a:xfrm>
            <a:off x="2412128" y="3012376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58F80C-BCBF-4695-9072-93CB053CA8CD}"/>
              </a:ext>
            </a:extLst>
          </p:cNvPr>
          <p:cNvSpPr/>
          <p:nvPr/>
        </p:nvSpPr>
        <p:spPr>
          <a:xfrm>
            <a:off x="3143708" y="5521772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135B09-93F3-4725-AF5C-9A092DEC942B}"/>
              </a:ext>
            </a:extLst>
          </p:cNvPr>
          <p:cNvSpPr/>
          <p:nvPr/>
        </p:nvSpPr>
        <p:spPr>
          <a:xfrm>
            <a:off x="3145675" y="4511935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584A3D7-D843-48E7-BD97-19226045F97E}"/>
              </a:ext>
            </a:extLst>
          </p:cNvPr>
          <p:cNvSpPr/>
          <p:nvPr/>
        </p:nvSpPr>
        <p:spPr>
          <a:xfrm>
            <a:off x="3143708" y="2818420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324286-AA31-459E-AD84-F1BACB4A36A6}"/>
              </a:ext>
            </a:extLst>
          </p:cNvPr>
          <p:cNvSpPr/>
          <p:nvPr/>
        </p:nvSpPr>
        <p:spPr>
          <a:xfrm>
            <a:off x="5266981" y="5202120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8FA808-C014-4297-8B36-CE292A704753}"/>
              </a:ext>
            </a:extLst>
          </p:cNvPr>
          <p:cNvSpPr/>
          <p:nvPr/>
        </p:nvSpPr>
        <p:spPr>
          <a:xfrm>
            <a:off x="5268948" y="4192283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9D7A117A-37B5-41FD-BAEB-93CF524D89DE}"/>
              </a:ext>
            </a:extLst>
          </p:cNvPr>
          <p:cNvSpPr/>
          <p:nvPr/>
        </p:nvSpPr>
        <p:spPr>
          <a:xfrm>
            <a:off x="5266981" y="2498768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8B63CD-D469-4FCE-85A0-A860B5C1506B}"/>
              </a:ext>
            </a:extLst>
          </p:cNvPr>
          <p:cNvSpPr/>
          <p:nvPr/>
        </p:nvSpPr>
        <p:spPr>
          <a:xfrm>
            <a:off x="9374092" y="4836952"/>
            <a:ext cx="304800" cy="304800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CEF045-1BF1-47A4-9DE0-4C4D6CF93487}"/>
              </a:ext>
            </a:extLst>
          </p:cNvPr>
          <p:cNvSpPr/>
          <p:nvPr/>
        </p:nvSpPr>
        <p:spPr>
          <a:xfrm>
            <a:off x="9376059" y="3827115"/>
            <a:ext cx="304799" cy="294057"/>
          </a:xfrm>
          <a:prstGeom prst="ellips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515A82DA-A853-45FD-85A3-388505451355}"/>
              </a:ext>
            </a:extLst>
          </p:cNvPr>
          <p:cNvSpPr/>
          <p:nvPr/>
        </p:nvSpPr>
        <p:spPr>
          <a:xfrm>
            <a:off x="9374092" y="2133600"/>
            <a:ext cx="308734" cy="304800"/>
          </a:xfrm>
          <a:prstGeom prst="triangle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5F5E01-05BD-4A0D-A520-B24A3F03F2F5}"/>
              </a:ext>
            </a:extLst>
          </p:cNvPr>
          <p:cNvCxnSpPr/>
          <p:nvPr/>
        </p:nvCxnSpPr>
        <p:spPr>
          <a:xfrm>
            <a:off x="1904998" y="2133600"/>
            <a:ext cx="0" cy="3957174"/>
          </a:xfrm>
          <a:prstGeom prst="line">
            <a:avLst/>
          </a:prstGeom>
          <a:ln w="571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3DB60D-D11F-418B-838D-494A7609CB6D}"/>
              </a:ext>
            </a:extLst>
          </p:cNvPr>
          <p:cNvCxnSpPr>
            <a:cxnSpLocks/>
          </p:cNvCxnSpPr>
          <p:nvPr/>
        </p:nvCxnSpPr>
        <p:spPr>
          <a:xfrm flipH="1">
            <a:off x="1904998" y="6090774"/>
            <a:ext cx="8823565" cy="0"/>
          </a:xfrm>
          <a:prstGeom prst="line">
            <a:avLst/>
          </a:prstGeom>
          <a:ln w="5715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ACBFBB4-5C2E-B606-156E-41F5FE6B1369}"/>
              </a:ext>
            </a:extLst>
          </p:cNvPr>
          <p:cNvSpPr txBox="1"/>
          <p:nvPr/>
        </p:nvSpPr>
        <p:spPr>
          <a:xfrm rot="16200000">
            <a:off x="-615467" y="43790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F0000"/>
                </a:solidFill>
              </a:rPr>
              <a:t>Response Time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63BEB-B55E-01D6-EF35-E17F02D83C3D}"/>
              </a:ext>
            </a:extLst>
          </p:cNvPr>
          <p:cNvSpPr txBox="1"/>
          <p:nvPr/>
        </p:nvSpPr>
        <p:spPr>
          <a:xfrm>
            <a:off x="4741686" y="533400"/>
            <a:ext cx="2939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F0000"/>
                </a:solidFill>
              </a:rPr>
              <a:t>Error Percentiles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E2E7B-A4C6-A696-7A4A-C9688C8F6BCB}"/>
              </a:ext>
            </a:extLst>
          </p:cNvPr>
          <p:cNvSpPr/>
          <p:nvPr/>
        </p:nvSpPr>
        <p:spPr>
          <a:xfrm>
            <a:off x="451879" y="2651168"/>
            <a:ext cx="584776" cy="584775"/>
          </a:xfrm>
          <a:prstGeom prst="rect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10%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27FBD3-8C80-6322-DD31-06326A62AC06}"/>
              </a:ext>
            </a:extLst>
          </p:cNvPr>
          <p:cNvSpPr/>
          <p:nvPr/>
        </p:nvSpPr>
        <p:spPr>
          <a:xfrm>
            <a:off x="381478" y="1699159"/>
            <a:ext cx="725578" cy="661929"/>
          </a:xfrm>
          <a:prstGeom prst="ellips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50%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80305B1-4D9A-A956-0432-8A7089ABAC6D}"/>
              </a:ext>
            </a:extLst>
          </p:cNvPr>
          <p:cNvSpPr/>
          <p:nvPr/>
        </p:nvSpPr>
        <p:spPr>
          <a:xfrm>
            <a:off x="241081" y="779730"/>
            <a:ext cx="1008475" cy="762000"/>
          </a:xfrm>
          <a:prstGeom prst="triangle">
            <a:avLst/>
          </a:prstGeom>
          <a:solidFill>
            <a:srgbClr val="1919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15523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958C6D-5B15-4F86-AF82-001ACA1D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97091" y="-2900218"/>
            <a:ext cx="47244000" cy="3937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29C69-D071-4F40-9D67-04A977B59A81}"/>
              </a:ext>
            </a:extLst>
          </p:cNvPr>
          <p:cNvSpPr/>
          <p:nvPr/>
        </p:nvSpPr>
        <p:spPr>
          <a:xfrm>
            <a:off x="7786255" y="5680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EE0000"/>
                </a:solidFill>
              </a:rPr>
              <a:t>Threshold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2D4F5-DCBD-45B0-9248-1E25EEDDB289}"/>
              </a:ext>
            </a:extLst>
          </p:cNvPr>
          <p:cNvSpPr/>
          <p:nvPr/>
        </p:nvSpPr>
        <p:spPr>
          <a:xfrm>
            <a:off x="7486072" y="14824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0070C0"/>
                </a:solidFill>
              </a:rPr>
              <a:t>Variable Drift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F1085B-AC4F-EC3E-DA60-EBDB3D383CA9}"/>
              </a:ext>
            </a:extLst>
          </p:cNvPr>
          <p:cNvSpPr/>
          <p:nvPr/>
        </p:nvSpPr>
        <p:spPr>
          <a:xfrm>
            <a:off x="1662545" y="831273"/>
            <a:ext cx="2105891" cy="2004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266CA-E8BA-57DC-7E56-234D17CA0A41}"/>
              </a:ext>
            </a:extLst>
          </p:cNvPr>
          <p:cNvSpPr/>
          <p:nvPr/>
        </p:nvSpPr>
        <p:spPr>
          <a:xfrm>
            <a:off x="-1528619" y="267855"/>
            <a:ext cx="2105891" cy="61745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C9A61-E147-25B3-2647-6DDC0949ADE1}"/>
              </a:ext>
            </a:extLst>
          </p:cNvPr>
          <p:cNvSpPr txBox="1"/>
          <p:nvPr/>
        </p:nvSpPr>
        <p:spPr>
          <a:xfrm rot="16200000">
            <a:off x="-860024" y="32614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Response Time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A8243-9372-CF5E-B886-4F02C647A0A5}"/>
              </a:ext>
            </a:extLst>
          </p:cNvPr>
          <p:cNvSpPr txBox="1"/>
          <p:nvPr/>
        </p:nvSpPr>
        <p:spPr>
          <a:xfrm>
            <a:off x="4553720" y="6240898"/>
            <a:ext cx="2708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Response Error</a:t>
            </a:r>
          </a:p>
        </p:txBody>
      </p:sp>
    </p:spTree>
    <p:extLst>
      <p:ext uri="{BB962C8B-B14F-4D97-AF65-F5344CB8AC3E}">
        <p14:creationId xmlns:p14="http://schemas.microsoft.com/office/powerpoint/2010/main" val="346617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958C6D-5B15-4F86-AF82-001ACA1D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2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1BDC-422F-4D7E-A12E-92847449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215F-4AFA-469C-9952-A2E5F92D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Heavy-tailed distribution of error not a decision phenomenon</a:t>
            </a:r>
          </a:p>
          <a:p>
            <a:pPr>
              <a:lnSpc>
                <a:spcPct val="150000"/>
              </a:lnSpc>
            </a:pPr>
            <a:r>
              <a:rPr lang="en-US" dirty="0"/>
              <a:t>Source memory retrieval sometimes fails absolutely*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26EE5-E653-4CD3-959D-D8368BCC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700" y="3555954"/>
            <a:ext cx="8543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CDE17B1-CD24-43DF-B9EE-CC432729ED3D}"/>
              </a:ext>
            </a:extLst>
          </p:cNvPr>
          <p:cNvSpPr/>
          <p:nvPr/>
        </p:nvSpPr>
        <p:spPr>
          <a:xfrm>
            <a:off x="0" y="0"/>
            <a:ext cx="12192000" cy="687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DF3797F-6FF6-441D-936C-35B0DF5E9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034" y="883359"/>
            <a:ext cx="17298234" cy="215956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18D15F-0F8D-42A6-B631-FA446FDE4015}"/>
              </a:ext>
            </a:extLst>
          </p:cNvPr>
          <p:cNvSpPr/>
          <p:nvPr/>
        </p:nvSpPr>
        <p:spPr>
          <a:xfrm>
            <a:off x="6376940" y="3230003"/>
            <a:ext cx="194895" cy="546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AC6FC-75FD-419A-BDC1-AA2FFBAB451F}"/>
              </a:ext>
            </a:extLst>
          </p:cNvPr>
          <p:cNvSpPr/>
          <p:nvPr/>
        </p:nvSpPr>
        <p:spPr>
          <a:xfrm>
            <a:off x="230229" y="3230002"/>
            <a:ext cx="194895" cy="546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07B5B-4067-4C2E-AC89-A801EF66D055}"/>
              </a:ext>
            </a:extLst>
          </p:cNvPr>
          <p:cNvSpPr/>
          <p:nvPr/>
        </p:nvSpPr>
        <p:spPr>
          <a:xfrm>
            <a:off x="6265538" y="3852397"/>
            <a:ext cx="287662" cy="47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4680CD-6A42-4E8D-ABD9-E929D55EF9C6}"/>
              </a:ext>
            </a:extLst>
          </p:cNvPr>
          <p:cNvSpPr/>
          <p:nvPr/>
        </p:nvSpPr>
        <p:spPr>
          <a:xfrm>
            <a:off x="8449173" y="6705598"/>
            <a:ext cx="1595005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89512-FAE8-4D17-A9E1-36ECD1425CAF}"/>
              </a:ext>
            </a:extLst>
          </p:cNvPr>
          <p:cNvSpPr txBox="1"/>
          <p:nvPr/>
        </p:nvSpPr>
        <p:spPr>
          <a:xfrm rot="16200000">
            <a:off x="-778335" y="3244334"/>
            <a:ext cx="195226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Probability 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00B9A-F957-40E9-A208-A7694EC6DFEF}"/>
              </a:ext>
            </a:extLst>
          </p:cNvPr>
          <p:cNvSpPr txBox="1"/>
          <p:nvPr/>
        </p:nvSpPr>
        <p:spPr>
          <a:xfrm>
            <a:off x="8449173" y="6581001"/>
            <a:ext cx="17628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Response Time (seconds)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616467-9E49-495B-A7DF-F29D4EC778D6}"/>
              </a:ext>
            </a:extLst>
          </p:cNvPr>
          <p:cNvSpPr/>
          <p:nvPr/>
        </p:nvSpPr>
        <p:spPr>
          <a:xfrm>
            <a:off x="0" y="5095517"/>
            <a:ext cx="6321240" cy="174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EFF704-5908-49AD-9B4E-43E0AE3ED8CE}"/>
              </a:ext>
            </a:extLst>
          </p:cNvPr>
          <p:cNvSpPr/>
          <p:nvPr/>
        </p:nvSpPr>
        <p:spPr>
          <a:xfrm>
            <a:off x="8365522" y="5105400"/>
            <a:ext cx="3749004" cy="1668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1195A-9CCB-4100-84C2-72E8A17D6C80}"/>
              </a:ext>
            </a:extLst>
          </p:cNvPr>
          <p:cNvSpPr/>
          <p:nvPr/>
        </p:nvSpPr>
        <p:spPr>
          <a:xfrm>
            <a:off x="6530839" y="6186537"/>
            <a:ext cx="1824155" cy="1063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rgbClr val="191919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0231D8-3633-4815-AC90-7025A9256AFF}"/>
              </a:ext>
            </a:extLst>
          </p:cNvPr>
          <p:cNvSpPr/>
          <p:nvPr/>
        </p:nvSpPr>
        <p:spPr>
          <a:xfrm>
            <a:off x="410590" y="6135914"/>
            <a:ext cx="2180210" cy="722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14:cNvPr>
              <p14:cNvContentPartPr/>
              <p14:nvPr/>
            </p14:nvContentPartPr>
            <p14:xfrm>
              <a:off x="556770" y="390980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770" y="39008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14:cNvPr>
              <p14:cNvContentPartPr/>
              <p14:nvPr/>
            </p14:nvContentPartPr>
            <p14:xfrm>
              <a:off x="5045096" y="590526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934E51-6BA2-4247-B3BE-0571B7E200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6096" y="58962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14:cNvPr>
              <p14:cNvContentPartPr/>
              <p14:nvPr/>
            </p14:nvContentPartPr>
            <p14:xfrm>
              <a:off x="4263176" y="644490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176" y="6435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14:cNvPr>
              <p14:cNvContentPartPr/>
              <p14:nvPr/>
            </p14:nvContentPartPr>
            <p14:xfrm>
              <a:off x="5320496" y="71829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496" y="717390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53728FB-C53D-4F49-B609-ECA0AB7BA5E1}"/>
              </a:ext>
            </a:extLst>
          </p:cNvPr>
          <p:cNvGrpSpPr/>
          <p:nvPr/>
        </p:nvGrpSpPr>
        <p:grpSpPr>
          <a:xfrm>
            <a:off x="6863096" y="7259947"/>
            <a:ext cx="118080" cy="22320"/>
            <a:chOff x="6863096" y="7259947"/>
            <a:chExt cx="118080" cy="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14:cNvPr>
                <p14:cNvContentPartPr/>
                <p14:nvPr/>
              </p14:nvContentPartPr>
              <p14:xfrm>
                <a:off x="6863096" y="7259947"/>
                <a:ext cx="111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8F775F-1D06-4840-B7E2-FD1B43D834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4096" y="7250947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14:cNvPr>
                <p14:cNvContentPartPr/>
                <p14:nvPr/>
              </p14:nvContentPartPr>
              <p14:xfrm>
                <a:off x="6929336" y="7281907"/>
                <a:ext cx="5184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23B43F-D4B8-4B82-8074-FE834D26AF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20336" y="7272907"/>
                  <a:ext cx="69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14:cNvPr>
              <p14:cNvContentPartPr/>
              <p14:nvPr/>
            </p14:nvContentPartPr>
            <p14:xfrm>
              <a:off x="6598496" y="4043347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3E2B525-4850-443C-A94A-B382EF81C4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9496" y="403434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33615CA-5C84-4B41-AECE-9436DC5279F9}"/>
              </a:ext>
            </a:extLst>
          </p:cNvPr>
          <p:cNvSpPr/>
          <p:nvPr/>
        </p:nvSpPr>
        <p:spPr>
          <a:xfrm>
            <a:off x="398138" y="3757500"/>
            <a:ext cx="287662" cy="474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202B9-045A-4ECD-B38B-3D6042CB9B10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EDDBE-1D19-4D51-BA41-A0575926EAF1}"/>
              </a:ext>
            </a:extLst>
          </p:cNvPr>
          <p:cNvSpPr txBox="1"/>
          <p:nvPr/>
        </p:nvSpPr>
        <p:spPr>
          <a:xfrm>
            <a:off x="8060437" y="115150"/>
            <a:ext cx="2426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BB82F3-4BFB-4529-8F73-06CC9AB449EA}"/>
              </a:ext>
            </a:extLst>
          </p:cNvPr>
          <p:cNvSpPr txBox="1"/>
          <p:nvPr/>
        </p:nvSpPr>
        <p:spPr>
          <a:xfrm rot="10800000">
            <a:off x="-42785" y="2710706"/>
            <a:ext cx="677108" cy="13442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sz="3200" dirty="0">
                <a:solidFill>
                  <a:srgbClr val="191919"/>
                </a:solidFill>
              </a:rPr>
              <a:t>Density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AB5E24A-50B6-48A0-B689-526FA22D7C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3" y="883359"/>
            <a:ext cx="17907983" cy="223809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905FAA5-8686-1F2A-B9D3-1091F7B0432C}"/>
              </a:ext>
            </a:extLst>
          </p:cNvPr>
          <p:cNvSpPr/>
          <p:nvPr/>
        </p:nvSpPr>
        <p:spPr>
          <a:xfrm>
            <a:off x="6630486" y="5181600"/>
            <a:ext cx="6015696" cy="976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E25226-E15E-FC3E-39CA-53B16F25547A}"/>
              </a:ext>
            </a:extLst>
          </p:cNvPr>
          <p:cNvSpPr/>
          <p:nvPr/>
        </p:nvSpPr>
        <p:spPr>
          <a:xfrm>
            <a:off x="-104503" y="6186537"/>
            <a:ext cx="12296503" cy="690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5E7C0-F92C-810F-BF40-861884857432}"/>
              </a:ext>
            </a:extLst>
          </p:cNvPr>
          <p:cNvSpPr txBox="1"/>
          <p:nvPr/>
        </p:nvSpPr>
        <p:spPr>
          <a:xfrm>
            <a:off x="138115" y="619313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C426FA-D552-8B2E-02BD-A5080F50090A}"/>
              </a:ext>
            </a:extLst>
          </p:cNvPr>
          <p:cNvSpPr txBox="1"/>
          <p:nvPr/>
        </p:nvSpPr>
        <p:spPr>
          <a:xfrm>
            <a:off x="3348394" y="6193132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69B56D-E412-EF75-B660-07FF4996E460}"/>
              </a:ext>
            </a:extLst>
          </p:cNvPr>
          <p:cNvSpPr/>
          <p:nvPr/>
        </p:nvSpPr>
        <p:spPr>
          <a:xfrm>
            <a:off x="6474387" y="1440382"/>
            <a:ext cx="5755436" cy="41026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D6309A-384A-F620-EDCC-2359F2CA12AC}"/>
              </a:ext>
            </a:extLst>
          </p:cNvPr>
          <p:cNvSpPr/>
          <p:nvPr/>
        </p:nvSpPr>
        <p:spPr>
          <a:xfrm>
            <a:off x="914400" y="1650205"/>
            <a:ext cx="11277600" cy="546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AB5E24A-50B6-48A0-B689-526FA22D7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46" y="546700"/>
            <a:ext cx="5487383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DF3797F-6FF6-441D-936C-35B0DF5E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6" y="573718"/>
            <a:ext cx="5493298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4680CD-6A42-4E8D-ABD9-E929D55EF9C6}"/>
              </a:ext>
            </a:extLst>
          </p:cNvPr>
          <p:cNvSpPr/>
          <p:nvPr/>
        </p:nvSpPr>
        <p:spPr>
          <a:xfrm>
            <a:off x="8449173" y="6705598"/>
            <a:ext cx="1595005" cy="152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00B9A-F957-40E9-A208-A7694EC6DFEF}"/>
              </a:ext>
            </a:extLst>
          </p:cNvPr>
          <p:cNvSpPr txBox="1"/>
          <p:nvPr/>
        </p:nvSpPr>
        <p:spPr>
          <a:xfrm>
            <a:off x="8449173" y="6581001"/>
            <a:ext cx="17628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Response Time (seconds)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1195A-9CCB-4100-84C2-72E8A17D6C80}"/>
              </a:ext>
            </a:extLst>
          </p:cNvPr>
          <p:cNvSpPr/>
          <p:nvPr/>
        </p:nvSpPr>
        <p:spPr>
          <a:xfrm>
            <a:off x="6530839" y="6186537"/>
            <a:ext cx="1824155" cy="1063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rgbClr val="191919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6E4546-E890-4220-A4B9-69760964418B}"/>
              </a:ext>
            </a:extLst>
          </p:cNvPr>
          <p:cNvCxnSpPr>
            <a:cxnSpLocks/>
          </p:cNvCxnSpPr>
          <p:nvPr/>
        </p:nvCxnSpPr>
        <p:spPr>
          <a:xfrm>
            <a:off x="6172200" y="0"/>
            <a:ext cx="0" cy="6877735"/>
          </a:xfrm>
          <a:prstGeom prst="line">
            <a:avLst/>
          </a:prstGeom>
          <a:ln w="76200"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3FDC9F0-3DE8-4543-96DD-BD1F8055A187}"/>
              </a:ext>
            </a:extLst>
          </p:cNvPr>
          <p:cNvSpPr/>
          <p:nvPr/>
        </p:nvSpPr>
        <p:spPr>
          <a:xfrm>
            <a:off x="0" y="-1"/>
            <a:ext cx="12192000" cy="819477"/>
          </a:xfrm>
          <a:prstGeom prst="rect">
            <a:avLst/>
          </a:prstGeom>
          <a:solidFill>
            <a:srgbClr val="191919"/>
          </a:solidFill>
          <a:ln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14:cNvPr>
              <p14:cNvContentPartPr/>
              <p14:nvPr/>
            </p14:nvContentPartPr>
            <p14:xfrm>
              <a:off x="556770" y="390980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2A06F-1091-4131-B921-56F98D8EE5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770" y="39008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14:cNvPr>
              <p14:cNvContentPartPr/>
              <p14:nvPr/>
            </p14:nvContentPartPr>
            <p14:xfrm>
              <a:off x="4263176" y="644490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49CD1B-AD4B-4D44-B742-C87DF15A7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176" y="6435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14:cNvPr>
              <p14:cNvContentPartPr/>
              <p14:nvPr/>
            </p14:nvContentPartPr>
            <p14:xfrm>
              <a:off x="5320496" y="71829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3EF0B6-AED3-43C2-8823-2CFD038F1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496" y="717390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17202B9-045A-4ECD-B38B-3D6042CB9B10}"/>
              </a:ext>
            </a:extLst>
          </p:cNvPr>
          <p:cNvSpPr txBox="1"/>
          <p:nvPr/>
        </p:nvSpPr>
        <p:spPr>
          <a:xfrm>
            <a:off x="2001082" y="148705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EDDBE-1D19-4D51-BA41-A0575926EAF1}"/>
              </a:ext>
            </a:extLst>
          </p:cNvPr>
          <p:cNvSpPr txBox="1"/>
          <p:nvPr/>
        </p:nvSpPr>
        <p:spPr>
          <a:xfrm>
            <a:off x="8060437" y="115150"/>
            <a:ext cx="2426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Response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250D6-2580-D773-93E8-508D4088073C}"/>
              </a:ext>
            </a:extLst>
          </p:cNvPr>
          <p:cNvSpPr/>
          <p:nvPr/>
        </p:nvSpPr>
        <p:spPr>
          <a:xfrm>
            <a:off x="-104503" y="6186537"/>
            <a:ext cx="12296503" cy="690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514CD2-D741-CA22-5F44-C356B2B604FF}"/>
              </a:ext>
            </a:extLst>
          </p:cNvPr>
          <p:cNvSpPr txBox="1"/>
          <p:nvPr/>
        </p:nvSpPr>
        <p:spPr>
          <a:xfrm>
            <a:off x="138115" y="6193133"/>
            <a:ext cx="2654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00B0F0"/>
                </a:solidFill>
              </a:rPr>
              <a:t>Variable Drift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086A0E-C750-C9D6-D31C-38E4B67E2E2E}"/>
              </a:ext>
            </a:extLst>
          </p:cNvPr>
          <p:cNvSpPr txBox="1"/>
          <p:nvPr/>
        </p:nvSpPr>
        <p:spPr>
          <a:xfrm>
            <a:off x="3348394" y="6193132"/>
            <a:ext cx="204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srgbClr val="FF0000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422471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958C6D-5B15-4F86-AF82-001ACA1D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97091" y="-2900218"/>
            <a:ext cx="47244000" cy="3937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29C69-D071-4F40-9D67-04A977B59A81}"/>
              </a:ext>
            </a:extLst>
          </p:cNvPr>
          <p:cNvSpPr/>
          <p:nvPr/>
        </p:nvSpPr>
        <p:spPr>
          <a:xfrm>
            <a:off x="7786255" y="5680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EE0000"/>
                </a:solidFill>
              </a:rPr>
              <a:t>Threshold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2D4F5-DCBD-45B0-9248-1E25EEDDB289}"/>
              </a:ext>
            </a:extLst>
          </p:cNvPr>
          <p:cNvSpPr/>
          <p:nvPr/>
        </p:nvSpPr>
        <p:spPr>
          <a:xfrm>
            <a:off x="7486072" y="1482437"/>
            <a:ext cx="27432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600" dirty="0">
                <a:solidFill>
                  <a:srgbClr val="0070C0"/>
                </a:solidFill>
              </a:rPr>
              <a:t>Variable Drift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F1085B-AC4F-EC3E-DA60-EBDB3D383CA9}"/>
              </a:ext>
            </a:extLst>
          </p:cNvPr>
          <p:cNvSpPr/>
          <p:nvPr/>
        </p:nvSpPr>
        <p:spPr>
          <a:xfrm>
            <a:off x="1662545" y="831273"/>
            <a:ext cx="2105891" cy="2004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266CA-E8BA-57DC-7E56-234D17CA0A41}"/>
              </a:ext>
            </a:extLst>
          </p:cNvPr>
          <p:cNvSpPr/>
          <p:nvPr/>
        </p:nvSpPr>
        <p:spPr>
          <a:xfrm>
            <a:off x="-1528619" y="267855"/>
            <a:ext cx="2105891" cy="61745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C9A61-E147-25B3-2647-6DDC0949ADE1}"/>
              </a:ext>
            </a:extLst>
          </p:cNvPr>
          <p:cNvSpPr txBox="1"/>
          <p:nvPr/>
        </p:nvSpPr>
        <p:spPr>
          <a:xfrm rot="16200000">
            <a:off x="-860024" y="3261493"/>
            <a:ext cx="279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Response Time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A8243-9372-CF5E-B886-4F02C647A0A5}"/>
              </a:ext>
            </a:extLst>
          </p:cNvPr>
          <p:cNvSpPr txBox="1"/>
          <p:nvPr/>
        </p:nvSpPr>
        <p:spPr>
          <a:xfrm>
            <a:off x="4553720" y="6240898"/>
            <a:ext cx="2708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Response Error</a:t>
            </a:r>
          </a:p>
        </p:txBody>
      </p:sp>
    </p:spTree>
    <p:extLst>
      <p:ext uri="{BB962C8B-B14F-4D97-AF65-F5344CB8AC3E}">
        <p14:creationId xmlns:p14="http://schemas.microsoft.com/office/powerpoint/2010/main" val="37804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63E7-69F5-49BA-BF42-51EC5864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7000" cy="4667250"/>
          </a:xfrm>
        </p:spPr>
        <p:txBody>
          <a:bodyPr/>
          <a:lstStyle/>
          <a:p>
            <a:r>
              <a:rPr lang="en-US" dirty="0"/>
              <a:t>Information about the origin of items in memory.</a:t>
            </a:r>
          </a:p>
          <a:p>
            <a:r>
              <a:rPr lang="en-US" dirty="0"/>
              <a:t>Is source retrieval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C272F-B41E-E0DF-32E0-180171B9E784}"/>
              </a:ext>
            </a:extLst>
          </p:cNvPr>
          <p:cNvSpPr txBox="1"/>
          <p:nvPr/>
        </p:nvSpPr>
        <p:spPr>
          <a:xfrm>
            <a:off x="1066800" y="2674191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44929-D6F1-D91A-6A37-30F0823DD48B}"/>
              </a:ext>
            </a:extLst>
          </p:cNvPr>
          <p:cNvSpPr txBox="1"/>
          <p:nvPr/>
        </p:nvSpPr>
        <p:spPr>
          <a:xfrm>
            <a:off x="3580186" y="2674190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055FDD-90C3-EA38-1648-0437744DF364}"/>
              </a:ext>
            </a:extLst>
          </p:cNvPr>
          <p:cNvSpPr txBox="1">
            <a:spLocks/>
          </p:cNvSpPr>
          <p:nvPr/>
        </p:nvSpPr>
        <p:spPr>
          <a:xfrm>
            <a:off x="-1983377" y="75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Source Memory </a:t>
            </a:r>
          </a:p>
        </p:txBody>
      </p:sp>
    </p:spTree>
    <p:extLst>
      <p:ext uri="{BB962C8B-B14F-4D97-AF65-F5344CB8AC3E}">
        <p14:creationId xmlns:p14="http://schemas.microsoft.com/office/powerpoint/2010/main" val="74159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5" y="1976846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2B210-7897-2C3F-E3B9-CE310BF8F453}"/>
              </a:ext>
            </a:extLst>
          </p:cNvPr>
          <p:cNvCxnSpPr>
            <a:cxnSpLocks/>
          </p:cNvCxnSpPr>
          <p:nvPr/>
        </p:nvCxnSpPr>
        <p:spPr>
          <a:xfrm>
            <a:off x="235131" y="3507377"/>
            <a:ext cx="3884023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1211284" y="4493622"/>
            <a:ext cx="1828800" cy="6444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5FA7C3A-0622-1E47-51EE-C5B03783F822}"/>
              </a:ext>
            </a:extLst>
          </p:cNvPr>
          <p:cNvSpPr/>
          <p:nvPr/>
        </p:nvSpPr>
        <p:spPr>
          <a:xfrm>
            <a:off x="5415372" y="1369424"/>
            <a:ext cx="3753394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404ACDF3-2446-E84C-2DE9-CB6C9064E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5035" y="1804172"/>
            <a:ext cx="1534068" cy="15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8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5" y="1976846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2B210-7897-2C3F-E3B9-CE310BF8F453}"/>
              </a:ext>
            </a:extLst>
          </p:cNvPr>
          <p:cNvCxnSpPr>
            <a:cxnSpLocks/>
          </p:cNvCxnSpPr>
          <p:nvPr/>
        </p:nvCxnSpPr>
        <p:spPr>
          <a:xfrm>
            <a:off x="235131" y="3507377"/>
            <a:ext cx="3884023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1211284" y="3772989"/>
            <a:ext cx="1828800" cy="136506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5FA7C3A-0622-1E47-51EE-C5B03783F822}"/>
              </a:ext>
            </a:extLst>
          </p:cNvPr>
          <p:cNvSpPr/>
          <p:nvPr/>
        </p:nvSpPr>
        <p:spPr>
          <a:xfrm>
            <a:off x="5415372" y="1369424"/>
            <a:ext cx="3753394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E12B7234-82E3-226C-7595-28A01BBCE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5035" y="1804172"/>
            <a:ext cx="1534068" cy="15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2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05" y="1976846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1211284" y="2708367"/>
            <a:ext cx="1828800" cy="24296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5FA7C3A-0622-1E47-51EE-C5B03783F822}"/>
              </a:ext>
            </a:extLst>
          </p:cNvPr>
          <p:cNvSpPr/>
          <p:nvPr/>
        </p:nvSpPr>
        <p:spPr>
          <a:xfrm>
            <a:off x="5415372" y="1369424"/>
            <a:ext cx="3753394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82B210-7897-2C3F-E3B9-CE310BF8F453}"/>
              </a:ext>
            </a:extLst>
          </p:cNvPr>
          <p:cNvCxnSpPr>
            <a:cxnSpLocks/>
          </p:cNvCxnSpPr>
          <p:nvPr/>
        </p:nvCxnSpPr>
        <p:spPr>
          <a:xfrm>
            <a:off x="235131" y="3507377"/>
            <a:ext cx="3884023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E376EDD-F344-3443-ED03-0FB0DF3C0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269" y="188540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2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7" y="1837509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8813866" y="4336868"/>
            <a:ext cx="1828800" cy="6618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CA902C9-BB83-9524-44CB-4C63EEE7D4D8}"/>
              </a:ext>
            </a:extLst>
          </p:cNvPr>
          <p:cNvSpPr/>
          <p:nvPr/>
        </p:nvSpPr>
        <p:spPr>
          <a:xfrm flipH="1">
            <a:off x="2409006" y="1430384"/>
            <a:ext cx="3821703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B6837042-99E6-8DEC-7A87-4B4C355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8357" y="2524039"/>
            <a:ext cx="463000" cy="4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1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72E74-5633-67F9-DFAF-2ADAB556DB10}"/>
              </a:ext>
            </a:extLst>
          </p:cNvPr>
          <p:cNvSpPr txBox="1"/>
          <p:nvPr/>
        </p:nvSpPr>
        <p:spPr>
          <a:xfrm>
            <a:off x="1122403" y="427496"/>
            <a:ext cx="252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Thresholded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DE8C-D94A-E6AB-CB98-38F289F99A6B}"/>
              </a:ext>
            </a:extLst>
          </p:cNvPr>
          <p:cNvSpPr txBox="1"/>
          <p:nvPr/>
        </p:nvSpPr>
        <p:spPr>
          <a:xfrm>
            <a:off x="8024661" y="427495"/>
            <a:ext cx="30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00B0F0"/>
                </a:solidFill>
              </a:rPr>
              <a:t>Continuous?</a:t>
            </a:r>
          </a:p>
        </p:txBody>
      </p:sp>
      <p:pic>
        <p:nvPicPr>
          <p:cNvPr id="4098" name="Picture 2" descr="Glass PNG Clipart Image - Best WEB Clipart">
            <a:extLst>
              <a:ext uri="{FF2B5EF4-FFF2-40B4-BE49-F238E27FC236}">
                <a16:creationId xmlns:a16="http://schemas.microsoft.com/office/drawing/2014/main" id="{63B9CA45-8398-FD68-D3AF-77B26883A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7" y="1837509"/>
            <a:ext cx="2487159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AB2AFE-6671-F21C-6972-61952977460A}"/>
              </a:ext>
            </a:extLst>
          </p:cNvPr>
          <p:cNvSpPr/>
          <p:nvPr/>
        </p:nvSpPr>
        <p:spPr>
          <a:xfrm>
            <a:off x="8813866" y="3429000"/>
            <a:ext cx="1828800" cy="15697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5E7425-FD35-D1C9-3D58-1BA32AB8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9858" y="3772989"/>
            <a:ext cx="3326268" cy="3326268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CA902C9-BB83-9524-44CB-4C63EEE7D4D8}"/>
              </a:ext>
            </a:extLst>
          </p:cNvPr>
          <p:cNvSpPr/>
          <p:nvPr/>
        </p:nvSpPr>
        <p:spPr>
          <a:xfrm flipH="1">
            <a:off x="2409006" y="1430384"/>
            <a:ext cx="3821703" cy="2403565"/>
          </a:xfrm>
          <a:prstGeom prst="cloud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B6837042-99E6-8DEC-7A87-4B4C355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5825" y="1953145"/>
            <a:ext cx="1208066" cy="12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8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7559</TotalTime>
  <Words>884</Words>
  <Application>Microsoft Office PowerPoint</Application>
  <PresentationFormat>Widescreen</PresentationFormat>
  <Paragraphs>217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A Circular Diffusion Model 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Continuous-Outcome Tasks</vt:lpstr>
      <vt:lpstr>Harlow &amp; Donaldson (2013)</vt:lpstr>
      <vt:lpstr>2. Decision-Making</vt:lpstr>
      <vt:lpstr>2. Decision-Making</vt:lpstr>
      <vt:lpstr>PowerPoint Presentation</vt:lpstr>
      <vt:lpstr>What’s circular diffusion got to do with it?</vt:lpstr>
      <vt:lpstr>The Circular Diffusion model</vt:lpstr>
      <vt:lpstr>The Circular Diffusion Model</vt:lpstr>
      <vt:lpstr>The Circular Diffusion Model</vt:lpstr>
      <vt:lpstr>Drift Rate Variability</vt:lpstr>
      <vt:lpstr>Drift Rate Variability</vt:lpstr>
      <vt:lpstr>Model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Relationships between Error and 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Circular Diffusion Model of Source Memory</dc:title>
  <dc:creator>Jason Zhou</dc:creator>
  <cp:lastModifiedBy>Jason Zhou</cp:lastModifiedBy>
  <cp:revision>9</cp:revision>
  <dcterms:created xsi:type="dcterms:W3CDTF">2022-09-22T01:28:13Z</dcterms:created>
  <dcterms:modified xsi:type="dcterms:W3CDTF">2022-10-04T01:08:56Z</dcterms:modified>
</cp:coreProperties>
</file>